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7" r:id="rId3"/>
    <p:sldId id="284" r:id="rId4"/>
    <p:sldId id="278" r:id="rId5"/>
    <p:sldId id="259" r:id="rId6"/>
    <p:sldId id="271" r:id="rId7"/>
    <p:sldId id="261" r:id="rId8"/>
    <p:sldId id="285" r:id="rId9"/>
    <p:sldId id="283" r:id="rId10"/>
    <p:sldId id="263" r:id="rId11"/>
    <p:sldId id="275" r:id="rId12"/>
    <p:sldId id="276" r:id="rId13"/>
    <p:sldId id="277" r:id="rId14"/>
    <p:sldId id="279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E794DFC-25EF-429B-BAEF-ED713D326AAA}" type="datetimeFigureOut">
              <a:rPr lang="ru-RU" smtClean="0"/>
              <a:pPr/>
              <a:t>11.11.2014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668F357-E27A-4D4A-9A4B-31C3D69918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648" y="620688"/>
            <a:ext cx="6264696" cy="1512168"/>
          </a:xfrm>
        </p:spPr>
        <p:txBody>
          <a:bodyPr>
            <a:normAutofit/>
          </a:bodyPr>
          <a:lstStyle/>
          <a:p>
            <a:pPr algn="ctr"/>
            <a:r>
              <a:rPr lang="ba-RU" sz="3600" b="1" i="1" dirty="0">
                <a:solidFill>
                  <a:srgbClr val="FF0000"/>
                </a:solidFill>
              </a:rPr>
              <a:t>Мостай Кәрим</a:t>
            </a:r>
            <a:br>
              <a:rPr lang="ba-RU" sz="3600" b="1" i="1" dirty="0">
                <a:solidFill>
                  <a:srgbClr val="FF0000"/>
                </a:solidFill>
              </a:rPr>
            </a:br>
            <a:r>
              <a:rPr lang="ba-RU" sz="3600" b="1" i="1" dirty="0">
                <a:solidFill>
                  <a:srgbClr val="FF0000"/>
                </a:solidFill>
              </a:rPr>
              <a:t> ғаиләһе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4" name="Biksurin_Azat_%28_bashkirskiy_kuray_%29_-_hagynyu_sere_%28_R._Arslanov_%29_88.208.58.2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805264"/>
            <a:ext cx="304800" cy="304800"/>
          </a:xfrm>
          <a:prstGeom prst="rect">
            <a:avLst/>
          </a:prstGeom>
        </p:spPr>
      </p:pic>
      <p:pic>
        <p:nvPicPr>
          <p:cNvPr id="5" name="Рисунок 3" descr="Изображение 0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b="2042"/>
          <a:stretch>
            <a:fillRect/>
          </a:stretch>
        </p:blipFill>
        <p:spPr bwMode="auto">
          <a:xfrm>
            <a:off x="2627784" y="2749038"/>
            <a:ext cx="4032448" cy="348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a-RU" sz="2800" b="1" i="1" cap="none" dirty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№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у7ыш б2тк1с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, улар  матур  итеп  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й1ш1й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</a:rPr>
              <a:t> 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башлай8ар</a:t>
            </a:r>
            <a:endParaRPr lang="ru-RU" sz="2800" b="1" i="1" cap="none" dirty="0">
              <a:ln/>
              <a:solidFill>
                <a:schemeClr val="accent3"/>
              </a:solidFill>
              <a:latin typeface="Rom Bsh" panose="02020500000000000000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презентация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1845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a-RU" sz="2800" b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Бәхетле ғаиләлә бер</a:t>
            </a:r>
            <a:r>
              <a:rPr lang="ba-RU" sz="2800" b="1" cap="none" dirty="0" smtClean="0">
                <a:ln/>
                <a:solidFill>
                  <a:schemeClr val="accent3"/>
                </a:solidFill>
              </a:rPr>
              <a:t>  ҡыҙ һә</a:t>
            </a:r>
            <a:r>
              <a:rPr lang="ba-RU" sz="2800" b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м</a:t>
            </a:r>
            <a:r>
              <a:rPr lang="ba-RU" sz="2800" b="1" cap="none" dirty="0" smtClean="0">
                <a:ln/>
                <a:solidFill>
                  <a:schemeClr val="accent3"/>
                </a:solidFill>
              </a:rPr>
              <a:t> бер ул үҫ</a:t>
            </a:r>
            <a:r>
              <a:rPr lang="ba-RU" sz="2800" b="1" cap="none" dirty="0">
                <a:ln/>
                <a:solidFill>
                  <a:schemeClr val="accent3"/>
                </a:solidFill>
              </a:rPr>
              <a:t>ә</a:t>
            </a:r>
            <a:endParaRPr lang="ru-RU" sz="2800" b="1" cap="none" dirty="0">
              <a:ln/>
              <a:solidFill>
                <a:schemeClr val="accent3"/>
              </a:solidFill>
              <a:latin typeface="Rom Bsh" panose="02020500000000000000" pitchFamily="18" charset="0"/>
            </a:endParaRPr>
          </a:p>
        </p:txBody>
      </p:sp>
      <p:pic>
        <p:nvPicPr>
          <p:cNvPr id="11267" name="Picture 3" descr="D:\презентация\00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284984"/>
            <a:ext cx="4648477" cy="31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презентация\sd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752528" cy="29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9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278265" cy="2016224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a-RU" sz="2800" b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М.Кәрим - олатай </a:t>
            </a:r>
            <a:r>
              <a:rPr lang="ba-RU" sz="2800" b="1" cap="none" dirty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ҙ</a:t>
            </a:r>
            <a:r>
              <a:rPr lang="ba-RU" sz="2800" b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а...</a:t>
            </a:r>
            <a:r>
              <a:rPr lang="ba-RU" b="1" cap="none" dirty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/>
            </a:r>
            <a:br>
              <a:rPr lang="ba-RU" b="1" cap="none" dirty="0">
                <a:ln/>
                <a:solidFill>
                  <a:schemeClr val="accent3"/>
                </a:solidFill>
                <a:latin typeface="Rom Bsh" panose="02020500000000000000" pitchFamily="18" charset="0"/>
              </a:rPr>
            </a:br>
            <a:r>
              <a:rPr lang="ba-RU" sz="2400" b="1" i="1" cap="none" dirty="0" smtClean="0">
                <a:ln/>
                <a:solidFill>
                  <a:schemeClr val="accent3"/>
                </a:solidFill>
              </a:rPr>
              <a:t>Ейәндәре     Тимербулат   </a:t>
            </a:r>
            <a:r>
              <a:rPr lang="ba-RU" sz="24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31м </a:t>
            </a:r>
            <a:r>
              <a:rPr lang="ba-RU" sz="2400" b="1" i="1" cap="none" dirty="0" smtClean="0">
                <a:ln/>
                <a:solidFill>
                  <a:schemeClr val="accent3"/>
                </a:solidFill>
              </a:rPr>
              <a:t>     Нияз</a:t>
            </a:r>
            <a:endParaRPr lang="ru-RU" sz="2400" b="1" i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12290" name="Picture 2" descr="D:\презентация\0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6478"/>
            <a:ext cx="2867035" cy="21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презентация\DSC_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832315" cy="21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0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" r="3175" b="3381"/>
          <a:stretch>
            <a:fillRect/>
          </a:stretch>
        </p:blipFill>
        <p:spPr bwMode="auto">
          <a:xfrm>
            <a:off x="4860032" y="2636912"/>
            <a:ext cx="2928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2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5569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1111\Pictures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74" y="1484784"/>
            <a:ext cx="4340349" cy="35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197" y="2606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М.К1рим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_Helver(05%) Bashkir" panose="020B0404020202020204" pitchFamily="34" charset="0"/>
              </a:rPr>
              <a:t>: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Rom Bsh" panose="02020500000000000000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«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Мин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Рауза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апайы7ыҙ7а 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мәңгелек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бурыслымын</a:t>
            </a:r>
            <a:r>
              <a:rPr lang="ru-RU" sz="2400" b="1" dirty="0">
                <a:solidFill>
                  <a:srgbClr val="FF0000"/>
                </a:solidFill>
                <a:latin typeface="Rom Bsh" panose="02020500000000000000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3001" y="5157192"/>
            <a:ext cx="86235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a_Helver(05%) Bashkir" panose="020B0404020202020204" pitchFamily="34" charset="0"/>
              </a:rPr>
              <a:t>Рауза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_Helver(05%) Bashkir" panose="020B0404020202020204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a_Helver(05%) Bashkir" panose="020B0404020202020204" pitchFamily="34" charset="0"/>
              </a:rPr>
              <a:t>апай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_Helver(05%) Bashkir" panose="020B0404020202020204" pitchFamily="34" charset="0"/>
              </a:rPr>
              <a:t>: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«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Мостай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а7айы5ды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биш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минут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к9рмәй тор3ам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да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һа7ынам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.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6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артай7ас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,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ны7ыра6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була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ик1н м2х1бб1т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6192688" cy="608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09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111\Pictures\Рисунок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552728" cy="61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70"/>
            <a:ext cx="7971656" cy="1872208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a-RU" b="1" cap="none" dirty="0" smtClean="0">
                <a:ln/>
                <a:solidFill>
                  <a:schemeClr val="accent3"/>
                </a:solidFill>
              </a:rPr>
              <a:t>	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    Мостай 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Кәримдең тыуған 			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   ауылы 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- 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Кел</a:t>
            </a:r>
            <a:r>
              <a:rPr lang="ba-RU" b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1</a:t>
            </a:r>
            <a:r>
              <a:rPr lang="ba-RU" b="1" cap="none" dirty="0" smtClean="0">
                <a:ln/>
                <a:solidFill>
                  <a:schemeClr val="accent3"/>
                </a:solidFill>
              </a:rPr>
              <a:t>ш</a:t>
            </a:r>
            <a:endParaRPr lang="ru-RU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1027" name="Picture 3" descr="D:\презентация\SH100650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70474"/>
            <a:ext cx="3096344" cy="40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презентация\SH100622_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92" y="2564904"/>
            <a:ext cx="4387417" cy="28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a-RU" b="1" cap="none" dirty="0" smtClean="0">
                <a:ln/>
                <a:solidFill>
                  <a:schemeClr val="accent3"/>
                </a:solidFill>
              </a:rPr>
              <a:t>	</a:t>
            </a:r>
            <a:endParaRPr lang="ru-RU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429000"/>
            <a:ext cx="36004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755576" y="1844824"/>
            <a:ext cx="3528392" cy="1296144"/>
          </a:xfrm>
        </p:spPr>
        <p:txBody>
          <a:bodyPr/>
          <a:lstStyle/>
          <a:p>
            <a:pPr algn="ctr"/>
            <a:r>
              <a:rPr lang="ba-RU" dirty="0" smtClean="0">
                <a:ln/>
                <a:solidFill>
                  <a:schemeClr val="bg1"/>
                </a:solidFill>
                <a:latin typeface="Rom Bsh" panose="02020500000000000000" pitchFamily="18" charset="0"/>
              </a:rPr>
              <a:t>Әсәһе</a:t>
            </a:r>
            <a:r>
              <a:rPr lang="ba-RU" dirty="0" smtClean="0">
                <a:ln/>
                <a:solidFill>
                  <a:schemeClr val="bg1"/>
                </a:solidFill>
              </a:rPr>
              <a:t> </a:t>
            </a:r>
            <a:r>
              <a:rPr lang="ba-RU" dirty="0">
                <a:ln/>
                <a:solidFill>
                  <a:schemeClr val="bg1"/>
                </a:solidFill>
              </a:rPr>
              <a:t>Вазифа апай  менән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1916832"/>
            <a:ext cx="3585592" cy="1296144"/>
          </a:xfrm>
        </p:spPr>
        <p:txBody>
          <a:bodyPr/>
          <a:lstStyle/>
          <a:p>
            <a:pPr algn="ctr"/>
            <a:r>
              <a:rPr lang="ba-RU" dirty="0" smtClean="0">
                <a:latin typeface="Rom Bsh" panose="02020500000000000000" pitchFamily="18" charset="0"/>
              </a:rPr>
              <a:t>Оло инәй8е5 пртотибы- </a:t>
            </a:r>
            <a:r>
              <a:rPr lang="ba-RU" dirty="0" smtClean="0">
                <a:latin typeface="Rom Bsh" panose="02020500000000000000" pitchFamily="18" charset="0"/>
              </a:rPr>
              <a:t>ата3ыны5 беренсе 6атыны</a:t>
            </a:r>
          </a:p>
          <a:p>
            <a:pPr algn="ctr"/>
            <a:r>
              <a:rPr lang="ba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a-RU" sz="1800" b="0" dirty="0" smtClean="0">
                <a:latin typeface="Rom Bsh" panose="02020500000000000000" pitchFamily="18" charset="0"/>
              </a:rPr>
              <a:t>спектаклд1н к9ренеш)</a:t>
            </a:r>
            <a:endParaRPr lang="ru-RU" sz="1800" b="0" dirty="0">
              <a:latin typeface="Rom Bsh" panose="02020500000000000000" pitchFamily="18" charset="0"/>
            </a:endParaRPr>
          </a:p>
        </p:txBody>
      </p:sp>
      <p:pic>
        <p:nvPicPr>
          <p:cNvPr id="7" name="Picture 2" descr="D:\презентация\dolgoe-dolgoe-detstvo_novyiy-razmer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972511" cy="26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54868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Мостафа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–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К</a:t>
            </a:r>
            <a:r>
              <a:rPr lang="ba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ә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римов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Сафаның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икенсе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ҡатыны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 Вазифаны5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  <a:latin typeface="Rom Bsh" panose="02020500000000000000" pitchFamily="18" charset="0"/>
              </a:rPr>
              <a:t>улы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Rom Bsh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6672"/>
            <a:ext cx="5184576" cy="563662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a-RU" b="1" cap="none" dirty="0" smtClean="0">
                <a:ln/>
                <a:solidFill>
                  <a:schemeClr val="accent3"/>
                </a:solidFill>
              </a:rPr>
              <a:t>	Туғандар менән</a:t>
            </a:r>
            <a:endParaRPr lang="ru-RU" b="1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Picture 2" descr="D:\презентация\М.8-1939_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556792"/>
            <a:ext cx="4032448" cy="26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3803"/>
            <a:ext cx="3096344" cy="218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презентация\DSC_0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4455793"/>
            <a:ext cx="2906615" cy="217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2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презентация\ва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692696"/>
            <a:ext cx="5688632" cy="38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15717" y="4725144"/>
            <a:ext cx="5184576" cy="1791072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a-RU" b="1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ba-RU" sz="2200" b="1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Әсәй</a:t>
            </a:r>
            <a:br>
              <a:rPr lang="ba-RU" sz="2200" b="1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</a:br>
            <a: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Мине күптән еңгән булыр ине</a:t>
            </a:r>
            <a:b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</a:br>
            <a: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Ҡаршы елдәр, ҡаты яралар,</a:t>
            </a:r>
            <a:b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</a:br>
            <a: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Һин тормаһаң әгәр, ҡалҡан булып,</a:t>
            </a:r>
            <a:b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</a:br>
            <a:r>
              <a:rPr lang="ba-RU" sz="2200" cap="none" dirty="0" smtClean="0">
                <a:ln/>
                <a:solidFill>
                  <a:schemeClr val="accent1">
                    <a:lumMod val="75000"/>
                  </a:schemeClr>
                </a:solidFill>
              </a:rPr>
              <a:t>Хәүеф менән минең арала...</a:t>
            </a:r>
            <a:endParaRPr lang="ru-RU" sz="2200" cap="none" dirty="0">
              <a:ln/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4248472" cy="6260550"/>
          </a:xfrm>
        </p:spPr>
        <p:txBody>
          <a:bodyPr>
            <a:normAutofit/>
          </a:bodyPr>
          <a:lstStyle/>
          <a:p>
            <a:endParaRPr lang="ru-RU" sz="3200" b="1" i="1" cap="small" dirty="0" smtClean="0">
              <a:solidFill>
                <a:srgbClr val="7598D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cap="small" dirty="0">
              <a:solidFill>
                <a:srgbClr val="7598D9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cap="small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cap="small" dirty="0" smtClean="0">
              <a:solidFill>
                <a:schemeClr val="accent3">
                  <a:lumMod val="60000"/>
                  <a:lumOff val="40000"/>
                </a:schemeClr>
              </a:solidFill>
              <a:latin typeface="Rom Bsh" panose="02020500000000000000" pitchFamily="18" charset="0"/>
              <a:cs typeface="Times New Roman" panose="02020603050405020304" pitchFamily="18" charset="0"/>
            </a:endParaRPr>
          </a:p>
          <a:p>
            <a:endParaRPr lang="ru-RU" sz="2800" b="1" i="1" cap="small" dirty="0">
              <a:solidFill>
                <a:schemeClr val="accent3">
                  <a:lumMod val="60000"/>
                  <a:lumOff val="40000"/>
                </a:schemeClr>
              </a:solidFill>
              <a:latin typeface="Rom Bsh" panose="02020500000000000000" pitchFamily="18" charset="0"/>
              <a:cs typeface="Times New Roman" panose="02020603050405020304" pitchFamily="18" charset="0"/>
            </a:endParaRPr>
          </a:p>
          <a:p>
            <a:endParaRPr lang="ru-RU" sz="2800" b="1" i="1" cap="small" dirty="0" smtClean="0">
              <a:solidFill>
                <a:schemeClr val="accent3">
                  <a:lumMod val="60000"/>
                  <a:lumOff val="40000"/>
                </a:schemeClr>
              </a:solidFill>
              <a:latin typeface="Rom Bsh" panose="02020500000000000000" pitchFamily="18" charset="0"/>
              <a:cs typeface="Times New Roman" panose="02020603050405020304" pitchFamily="18" charset="0"/>
            </a:endParaRPr>
          </a:p>
          <a:p>
            <a:r>
              <a:rPr lang="ru-RU" sz="2800" b="1" i="1" cap="sm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  <a:cs typeface="Times New Roman" panose="02020603050405020304" pitchFamily="18" charset="0"/>
              </a:rPr>
              <a:t>«№2й825 д1 3ин, 32й82р1 л1 белде5</a:t>
            </a:r>
          </a:p>
          <a:p>
            <a:r>
              <a:rPr lang="ru-RU" sz="2800" b="1" i="1" cap="sm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  <a:cs typeface="Times New Roman" panose="02020603050405020304" pitchFamily="18" charset="0"/>
              </a:rPr>
              <a:t>Тик 3ин ген1 мине5 </a:t>
            </a:r>
            <a:r>
              <a:rPr lang="ru-RU" sz="2800" b="1" i="1" cap="small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  <a:cs typeface="Times New Roman" panose="02020603050405020304" pitchFamily="18" charset="0"/>
              </a:rPr>
              <a:t>хыялым</a:t>
            </a:r>
            <a:r>
              <a:rPr lang="ru-RU" sz="2800" b="1" i="1" cap="sm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  <a:cs typeface="Times New Roman" panose="02020603050405020304" pitchFamily="18" charset="0"/>
              </a:rPr>
              <a:t>…»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  <a:latin typeface="Rom Bsh" panose="02020500000000000000" pitchFamily="18" charset="0"/>
            </a:endParaRPr>
          </a:p>
        </p:txBody>
      </p:sp>
      <p:pic>
        <p:nvPicPr>
          <p:cNvPr id="9" name="Picture 5" descr="D:\презентация\жена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r="4578"/>
          <a:stretch>
            <a:fillRect/>
          </a:stretch>
        </p:blipFill>
        <p:spPr bwMode="auto">
          <a:xfrm>
            <a:off x="4355976" y="188640"/>
            <a:ext cx="4032250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227690" y="1340768"/>
            <a:ext cx="3984270" cy="15841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Rom Bsh" panose="02020500000000000000" pitchFamily="18" charset="0"/>
              </a:rPr>
              <a:t> Буласа6 6атыны </a:t>
            </a:r>
            <a:r>
              <a:rPr lang="ru-RU" dirty="0" err="1" smtClean="0">
                <a:latin typeface="Rom Bsh" panose="02020500000000000000" pitchFamily="18" charset="0"/>
              </a:rPr>
              <a:t>Рауза</a:t>
            </a:r>
            <a:r>
              <a:rPr lang="ru-RU" dirty="0" smtClean="0">
                <a:latin typeface="Rom Bsh" panose="02020500000000000000" pitchFamily="18" charset="0"/>
              </a:rPr>
              <a:t>  мен1н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 йылды</a:t>
            </a:r>
            <a:r>
              <a:rPr lang="ru-RU" dirty="0" smtClean="0">
                <a:latin typeface="Rom Bsh" panose="02020500000000000000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ru-RU" dirty="0" smtClean="0">
                <a:latin typeface="Rom Bsh" panose="02020500000000000000" pitchFamily="18" charset="0"/>
              </a:rPr>
              <a:t>декабренд1 </a:t>
            </a:r>
            <a:r>
              <a:rPr lang="ru-RU" dirty="0" err="1" smtClean="0">
                <a:latin typeface="Rom Bsh" panose="02020500000000000000" pitchFamily="18" charset="0"/>
              </a:rPr>
              <a:t>танышалар</a:t>
            </a:r>
            <a:endParaRPr lang="ru-RU" dirty="0">
              <a:latin typeface="Rom Bsh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5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787208" cy="1008112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Мостай мен1н Рауза </a:t>
            </a:r>
            <a:b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</a:br>
            <a: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3у7ыш </a:t>
            </a:r>
            <a: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алдынан </a:t>
            </a:r>
            <a: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7аил1 </a:t>
            </a:r>
            <a:r>
              <a:rPr lang="ba-RU" sz="2700" b="1" i="1" cap="none" dirty="0" smtClean="0">
                <a:ln/>
                <a:solidFill>
                  <a:schemeClr val="accent3"/>
                </a:solidFill>
                <a:latin typeface="Rom Bsh" panose="02020500000000000000" pitchFamily="18" charset="0"/>
              </a:rPr>
              <a:t>ҡоралар</a:t>
            </a:r>
            <a:endParaRPr lang="ru-RU" sz="2700" b="1" i="1" cap="none" dirty="0">
              <a:ln/>
              <a:solidFill>
                <a:schemeClr val="accent3"/>
              </a:solidFill>
              <a:latin typeface="Rom Bsh" panose="02020500000000000000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4824892" cy="41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467600" cy="72008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a-RU" b="1" cap="none" dirty="0" smtClean="0">
                <a:ln/>
                <a:solidFill>
                  <a:schemeClr val="accent3"/>
                </a:solidFill>
              </a:rPr>
              <a:t>		</a:t>
            </a:r>
            <a:r>
              <a:rPr lang="ba-RU" sz="2800" b="1" i="1" cap="none" dirty="0" smtClean="0">
                <a:ln/>
                <a:solidFill>
                  <a:schemeClr val="accent3"/>
                </a:solidFill>
              </a:rPr>
              <a:t>Улдары  Илгиз тыуа</a:t>
            </a:r>
            <a:endParaRPr lang="ru-RU" sz="2800" b="1" i="1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82" y="1772816"/>
            <a:ext cx="2808312" cy="42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6784" y="548680"/>
            <a:ext cx="7477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«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Мөхәббәтем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, мине </a:t>
            </a:r>
            <a:r>
              <a:rPr lang="ru-RU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ташлама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_Helver(05%) Bashkir" panose="020B0404020202020204" pitchFamily="34" charset="0"/>
              </a:rPr>
              <a:t>!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 </a:t>
            </a:r>
            <a:endParaRPr lang="ru-RU" sz="24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Rom Bsh" panose="02020500000000000000" pitchFamily="18" charset="0"/>
            </a:endParaRPr>
          </a:p>
          <a:p>
            <a:pPr algn="ctr"/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Донъя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ba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ә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ле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генә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 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башлана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om Bsh" panose="02020500000000000000" pitchFamily="18" charset="0"/>
              </a:rPr>
              <a:t>»</a:t>
            </a:r>
          </a:p>
          <a:p>
            <a:pPr algn="ctr"/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D:\презентация\М.9.1946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0486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651</TotalTime>
  <Words>117</Words>
  <Application>Microsoft Office PowerPoint</Application>
  <PresentationFormat>Экран (4:3)</PresentationFormat>
  <Paragraphs>30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Мостай Кәрим  ғаиләһе</vt:lpstr>
      <vt:lpstr>     Мостай Кәримдең тыуған       ауылы - Кел1ш</vt:lpstr>
      <vt:lpstr> </vt:lpstr>
      <vt:lpstr> Туғандар менән</vt:lpstr>
      <vt:lpstr>  Әсәй Мине күптән еңгән булыр ине Ҡаршы елдәр, ҡаты яралар, Һин тормаһаң әгәр, ҡалҡан булып, Хәүеф менән минең арала...</vt:lpstr>
      <vt:lpstr>Презентация PowerPoint</vt:lpstr>
      <vt:lpstr>Мостай мен1н Рауза  3у7ыш алдынан 7аил1 ҡоралар</vt:lpstr>
      <vt:lpstr>  Улдары  Илгиз тыуа</vt:lpstr>
      <vt:lpstr>Презентация PowerPoint</vt:lpstr>
      <vt:lpstr>№у7ыш б2тк1с, улар  матур  итеп  й1ш1й башлай8ар</vt:lpstr>
      <vt:lpstr>Бәхетле ғаиләлә бер  ҡыҙ һәм бер ул үҫә</vt:lpstr>
      <vt:lpstr>М.Кәрим - олатай ҙа... Ейәндәре     Тимербулат   31м      Нияз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Мостай Кәрим  ғайләһе</dc:title>
  <dc:creator>User</dc:creator>
  <cp:lastModifiedBy>RePack by Diakov</cp:lastModifiedBy>
  <cp:revision>66</cp:revision>
  <dcterms:created xsi:type="dcterms:W3CDTF">2014-10-07T11:17:44Z</dcterms:created>
  <dcterms:modified xsi:type="dcterms:W3CDTF">2014-11-11T16:50:25Z</dcterms:modified>
</cp:coreProperties>
</file>