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8" r:id="rId3"/>
    <p:sldId id="279" r:id="rId4"/>
    <p:sldId id="257" r:id="rId5"/>
    <p:sldId id="271" r:id="rId6"/>
    <p:sldId id="270" r:id="rId7"/>
    <p:sldId id="259" r:id="rId8"/>
    <p:sldId id="260" r:id="rId9"/>
    <p:sldId id="261" r:id="rId10"/>
    <p:sldId id="278" r:id="rId11"/>
    <p:sldId id="276" r:id="rId12"/>
    <p:sldId id="275" r:id="rId13"/>
    <p:sldId id="277" r:id="rId14"/>
    <p:sldId id="274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71" autoAdjust="0"/>
  </p:normalViewPr>
  <p:slideViewPr>
    <p:cSldViewPr>
      <p:cViewPr varScale="1">
        <p:scale>
          <a:sx n="74" d="100"/>
          <a:sy n="74" d="100"/>
        </p:scale>
        <p:origin x="-13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2E13084-2167-43B5-99E9-246DF21DA54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9457067-1F9A-44BC-91D0-0D3C656C48D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13084-2167-43B5-99E9-246DF21DA54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57067-1F9A-44BC-91D0-0D3C656C4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13084-2167-43B5-99E9-246DF21DA54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57067-1F9A-44BC-91D0-0D3C656C4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13084-2167-43B5-99E9-246DF21DA54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57067-1F9A-44BC-91D0-0D3C656C4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2E13084-2167-43B5-99E9-246DF21DA54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9457067-1F9A-44BC-91D0-0D3C656C48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13084-2167-43B5-99E9-246DF21DA54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9457067-1F9A-44BC-91D0-0D3C656C48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13084-2167-43B5-99E9-246DF21DA54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9457067-1F9A-44BC-91D0-0D3C656C4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13084-2167-43B5-99E9-246DF21DA54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57067-1F9A-44BC-91D0-0D3C656C48D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13084-2167-43B5-99E9-246DF21DA54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457067-1F9A-44BC-91D0-0D3C656C4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2E13084-2167-43B5-99E9-246DF21DA54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9457067-1F9A-44BC-91D0-0D3C656C48D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2E13084-2167-43B5-99E9-246DF21DA54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9457067-1F9A-44BC-91D0-0D3C656C48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2E13084-2167-43B5-99E9-246DF21DA54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9457067-1F9A-44BC-91D0-0D3C656C48DE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commons.wikimedia.org/wiki/File:Fatherland_1st_class.jpg?uselang=ru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ommons.wikimedia.org/wiki/File:Medal_State_Prize_Soviet_Union.png?uselang=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229600" cy="1872208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err="1">
                <a:solidFill>
                  <a:schemeClr val="tx1"/>
                </a:solidFill>
              </a:rPr>
              <a:t>Мостай</a:t>
            </a:r>
            <a:r>
              <a:rPr lang="ru-RU" sz="4000" b="0" dirty="0">
                <a:solidFill>
                  <a:schemeClr val="tx1"/>
                </a:solidFill>
              </a:rPr>
              <a:t> </a:t>
            </a:r>
            <a:r>
              <a:rPr lang="ru-RU" sz="4000" b="0" dirty="0" err="1" smtClean="0">
                <a:solidFill>
                  <a:schemeClr val="tx1"/>
                </a:solidFill>
              </a:rPr>
              <a:t>Кәрим</a:t>
            </a:r>
            <a:r>
              <a:rPr lang="ru-RU" sz="4000" b="0" dirty="0" smtClean="0">
                <a:solidFill>
                  <a:schemeClr val="tx1"/>
                </a:solidFill>
              </a:rPr>
              <a:t/>
            </a:r>
            <a:br>
              <a:rPr lang="ru-RU" sz="4000" b="0" dirty="0" smtClean="0">
                <a:solidFill>
                  <a:schemeClr val="tx1"/>
                </a:solidFill>
              </a:rPr>
            </a:br>
            <a:r>
              <a:rPr lang="ru-RU" sz="4000" b="0" dirty="0" smtClean="0">
                <a:solidFill>
                  <a:schemeClr val="tx1"/>
                </a:solidFill>
              </a:rPr>
              <a:t> </a:t>
            </a:r>
            <a:r>
              <a:rPr lang="ru-RU" sz="4000" b="0" dirty="0" err="1" smtClean="0">
                <a:solidFill>
                  <a:schemeClr val="tx1"/>
                </a:solidFill>
              </a:rPr>
              <a:t>наградалары</a:t>
            </a:r>
            <a:r>
              <a:rPr lang="ru-RU" sz="4000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4" name="Picture 2" descr="C:\Users\Гость\Desktop\М.Карим\разное\ро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t="1165" r="-144" b="-1165"/>
          <a:stretch/>
        </p:blipFill>
        <p:spPr bwMode="auto">
          <a:xfrm>
            <a:off x="2483768" y="3068960"/>
            <a:ext cx="453650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00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820472" cy="1800200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1978 </a:t>
            </a:r>
            <a:r>
              <a:rPr lang="ru-RU" sz="2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йыл</a:t>
            </a: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Жду вестей»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тигән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китабы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өсөн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.-Х. Андерсен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исемендәге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Халы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6-ара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почётлы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диплом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.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Был премия мен1н донъяла7ы и5 я6шы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балалар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 я8ыусылары б9л1кл1н1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Users\user\Desktop\lefiguredeilibri.Andersen_goldmed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960948"/>
            <a:ext cx="299341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10032107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12" y="2780928"/>
            <a:ext cx="224253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32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1984 </a:t>
            </a:r>
            <a:r>
              <a:rPr lang="ru-RU" sz="2000" b="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йыл</a:t>
            </a:r>
            <a:r>
              <a:rPr lang="ru-RU" sz="2000" b="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Ташлама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утты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Прометей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трагедия3ы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һәм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Оҙон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оҙаҡ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бала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саҡ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повесы 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өсөн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премияһы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Lenin Prize Medal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80112" y="2708920"/>
            <a:ext cx="19442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647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69285"/>
            <a:ext cx="2304256" cy="362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89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1999 </a:t>
            </a:r>
            <a:r>
              <a:rPr lang="ru-RU" sz="2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йыл</a:t>
            </a:r>
            <a: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Шолохов </a:t>
            </a:r>
            <a:r>
              <a:rPr lang="ru-RU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исемендәге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Халыҡ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 премия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лауреаты</a:t>
            </a:r>
          </a:p>
        </p:txBody>
      </p:sp>
      <p:pic>
        <p:nvPicPr>
          <p:cNvPr id="8194" name="Picture 2" descr="C:\Users\user\Desktop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664726"/>
            <a:ext cx="352117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x_6a5b78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95" y="2564904"/>
            <a:ext cx="2376264" cy="307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89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</a:rPr>
              <a:t>Ордендары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user\Desktop\150px-Order_of_the_Red_Banner_of_Labour_OBVERS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7232"/>
            <a:ext cx="12241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2339752" y="1772816"/>
            <a:ext cx="5022849" cy="3907979"/>
          </a:xfrm>
        </p:spPr>
        <p:txBody>
          <a:bodyPr/>
          <a:lstStyle/>
          <a:p>
            <a:r>
              <a:rPr lang="ru-RU" dirty="0" smtClean="0">
                <a:latin typeface="Rom Bsh" panose="02020500000000000000" pitchFamily="18" charset="0"/>
              </a:rPr>
              <a:t>Хе8м1т :ы8ыл </a:t>
            </a:r>
            <a:r>
              <a:rPr lang="ru-RU" dirty="0">
                <a:latin typeface="Rom Bsh" panose="02020500000000000000" pitchFamily="18" charset="0"/>
              </a:rPr>
              <a:t>Б</a:t>
            </a:r>
            <a:r>
              <a:rPr lang="ru-RU" dirty="0" smtClean="0">
                <a:latin typeface="Rom Bsh" panose="02020500000000000000" pitchFamily="18" charset="0"/>
              </a:rPr>
              <a:t>айра6 ордены</a:t>
            </a:r>
          </a:p>
          <a:p>
            <a:endParaRPr lang="ru-RU" dirty="0" smtClean="0">
              <a:latin typeface="Rom Bsh" panose="02020500000000000000" pitchFamily="18" charset="0"/>
            </a:endParaRPr>
          </a:p>
          <a:p>
            <a:endParaRPr lang="ru-RU" dirty="0" smtClean="0">
              <a:latin typeface="Rom Bsh" panose="02020500000000000000" pitchFamily="18" charset="0"/>
            </a:endParaRPr>
          </a:p>
          <a:p>
            <a:r>
              <a:rPr lang="ru-RU" dirty="0" smtClean="0">
                <a:latin typeface="Rom Bsh" panose="02020500000000000000" pitchFamily="18" charset="0"/>
              </a:rPr>
              <a:t>Халы6тар Ду4лы7ы ордены</a:t>
            </a:r>
          </a:p>
          <a:p>
            <a:endParaRPr lang="ru-RU" dirty="0" smtClean="0">
              <a:latin typeface="Rom Bsh" panose="02020500000000000000" pitchFamily="18" charset="0"/>
            </a:endParaRPr>
          </a:p>
          <a:p>
            <a:pPr marL="137160" indent="0">
              <a:buNone/>
            </a:pPr>
            <a:endParaRPr lang="ru-RU" dirty="0" smtClean="0">
              <a:latin typeface="Rom Bsh" panose="02020500000000000000" pitchFamily="18" charset="0"/>
            </a:endParaRPr>
          </a:p>
          <a:p>
            <a:r>
              <a:rPr lang="ru-RU" dirty="0" smtClean="0">
                <a:latin typeface="Rom Bsh" panose="02020500000000000000" pitchFamily="18" charset="0"/>
              </a:rPr>
              <a:t>Почет Билд13е ордены</a:t>
            </a:r>
          </a:p>
          <a:p>
            <a:endParaRPr lang="ru-RU" dirty="0" smtClean="0">
              <a:latin typeface="Rom Bsh" panose="02020500000000000000" pitchFamily="18" charset="0"/>
            </a:endParaRPr>
          </a:p>
          <a:p>
            <a:endParaRPr lang="ru-RU" dirty="0">
              <a:latin typeface="Rom Bsh" panose="02020500000000000000" pitchFamily="18" charset="0"/>
            </a:endParaRPr>
          </a:p>
          <a:p>
            <a:r>
              <a:rPr lang="ru-RU" dirty="0" smtClean="0">
                <a:latin typeface="Rom Bsh" panose="02020500000000000000" pitchFamily="18" charset="0"/>
              </a:rPr>
              <a:t>Ленин ордены</a:t>
            </a:r>
            <a:endParaRPr lang="ru-RU" dirty="0">
              <a:latin typeface="Rom Bsh" panose="02020500000000000000" pitchFamily="18" charset="0"/>
            </a:endParaRPr>
          </a:p>
        </p:txBody>
      </p:sp>
      <p:pic>
        <p:nvPicPr>
          <p:cNvPr id="7171" name="Picture 3" descr="C:\Users\user\Desktop\150px-Znakpochet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115212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150px-Orden_De_La_Amistad_De_Los_Pueblo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836" y="1412776"/>
            <a:ext cx="974996" cy="198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Order_of_Lenin_type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622" y="4132064"/>
            <a:ext cx="1119424" cy="203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08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15616" y="908720"/>
            <a:ext cx="3008313" cy="5073429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1995 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йыл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 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дәрәжә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Ватан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алдында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күрһәткән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хеҙмәте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өсөн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ордены </a:t>
            </a:r>
          </a:p>
          <a:p>
            <a:pPr algn="l"/>
            <a:endParaRPr lang="ru-RU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йыл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l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дәрәжә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Ватан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алдында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күрһәткән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хеҙмәте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өсөн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ордены </a:t>
            </a:r>
            <a:endParaRPr lang="ru-RU" sz="2800" dirty="0"/>
          </a:p>
        </p:txBody>
      </p:sp>
      <p:pic>
        <p:nvPicPr>
          <p:cNvPr id="4" name="Объект 3" descr="Fatherland 1st class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92080" y="980728"/>
            <a:ext cx="25922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58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293096"/>
            <a:ext cx="6480720" cy="237626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b="1" dirty="0" smtClean="0"/>
              <a:t>«Нам </a:t>
            </a:r>
            <a:r>
              <a:rPr lang="ru-RU" sz="2000" b="1" dirty="0"/>
              <a:t>повезло с тобой </a:t>
            </a:r>
            <a:r>
              <a:rPr lang="ru-RU" sz="2000" b="1" dirty="0" err="1"/>
              <a:t>Мустай</a:t>
            </a:r>
            <a:r>
              <a:rPr lang="ru-RU" sz="2000" b="1" dirty="0"/>
              <a:t>!</a:t>
            </a:r>
          </a:p>
          <a:p>
            <a:pPr marL="137160" indent="0">
              <a:buNone/>
            </a:pPr>
            <a:r>
              <a:rPr lang="ru-RU" sz="2000" b="1" dirty="0"/>
              <a:t>Из мудрых слов твоих, из твёрдых, честных строк</a:t>
            </a:r>
          </a:p>
          <a:p>
            <a:pPr marL="137160" indent="0">
              <a:buNone/>
            </a:pPr>
            <a:r>
              <a:rPr lang="ru-RU" sz="2000" b="1" dirty="0"/>
              <a:t>Башкортостан всем людям стал известен.</a:t>
            </a:r>
          </a:p>
          <a:p>
            <a:pPr marL="137160" indent="0">
              <a:buNone/>
            </a:pPr>
            <a:r>
              <a:rPr lang="ru-RU" sz="2000" b="1" dirty="0"/>
              <a:t>И если высока поэта песня,</a:t>
            </a:r>
          </a:p>
          <a:p>
            <a:pPr marL="137160" indent="0">
              <a:buNone/>
            </a:pPr>
            <a:r>
              <a:rPr lang="ru-RU" sz="2000" b="1" dirty="0"/>
              <a:t>Все понимают: край его </a:t>
            </a:r>
            <a:r>
              <a:rPr lang="ru-RU" sz="2000" b="1" dirty="0" smtClean="0"/>
              <a:t>высок!»</a:t>
            </a:r>
          </a:p>
          <a:p>
            <a:pPr marL="13716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             </a:t>
            </a:r>
            <a:r>
              <a:rPr lang="ru-RU" sz="2000" i="1" dirty="0" smtClean="0"/>
              <a:t>В  .  </a:t>
            </a:r>
            <a:r>
              <a:rPr lang="ru-RU" sz="2000" i="1" dirty="0"/>
              <a:t>Бердников</a:t>
            </a:r>
          </a:p>
          <a:p>
            <a:r>
              <a:rPr lang="ru-RU" sz="2000" dirty="0" smtClean="0"/>
              <a:t>                             </a:t>
            </a:r>
            <a:endParaRPr lang="ru-RU" sz="2000" dirty="0"/>
          </a:p>
        </p:txBody>
      </p:sp>
      <p:pic>
        <p:nvPicPr>
          <p:cNvPr id="7" name="Picture 3" descr="F:\М.Карим\Фото из книги\мк\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2988689" cy="379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8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39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endParaRPr lang="ru-RU" b="1" i="1" dirty="0" smtClean="0"/>
          </a:p>
          <a:p>
            <a:pPr marL="137160" indent="0" algn="ctr">
              <a:buNone/>
            </a:pPr>
            <a:r>
              <a:rPr lang="ru-RU" b="1" i="1" dirty="0" err="1" smtClean="0"/>
              <a:t>Мостай</a:t>
            </a:r>
            <a:r>
              <a:rPr lang="ru-RU" b="1" i="1" dirty="0" smtClean="0"/>
              <a:t> </a:t>
            </a:r>
            <a:r>
              <a:rPr lang="ru-RU" b="1" i="1" dirty="0" err="1"/>
              <a:t>Кәрим</a:t>
            </a:r>
            <a:r>
              <a:rPr lang="ru-RU" b="1" i="1" dirty="0"/>
              <a:t> — </a:t>
            </a:r>
            <a:r>
              <a:rPr lang="ru-RU" b="1" i="1" dirty="0" err="1"/>
              <a:t>бөйөк</a:t>
            </a:r>
            <a:r>
              <a:rPr lang="ru-RU" b="1" i="1" dirty="0"/>
              <a:t> </a:t>
            </a:r>
            <a:r>
              <a:rPr lang="ru-RU" b="1" i="1" dirty="0" err="1"/>
              <a:t>башҡорт</a:t>
            </a:r>
            <a:r>
              <a:rPr lang="ru-RU" b="1" i="1" dirty="0"/>
              <a:t> </a:t>
            </a:r>
            <a:r>
              <a:rPr lang="ru-RU" b="1" i="1" dirty="0" err="1"/>
              <a:t>шағиры</a:t>
            </a:r>
            <a:r>
              <a:rPr lang="ru-RU" b="1" i="1" dirty="0"/>
              <a:t>, </a:t>
            </a:r>
            <a:endParaRPr lang="ru-RU" b="1" i="1" dirty="0" smtClean="0"/>
          </a:p>
          <a:p>
            <a:pPr marL="137160" indent="0" algn="ctr">
              <a:buNone/>
            </a:pPr>
            <a:r>
              <a:rPr lang="ru-RU" b="1" i="1" dirty="0" err="1" smtClean="0"/>
              <a:t>яҙыусы</a:t>
            </a:r>
            <a:r>
              <a:rPr lang="ru-RU" b="1" i="1" dirty="0" smtClean="0"/>
              <a:t>,  </a:t>
            </a:r>
            <a:r>
              <a:rPr lang="ru-RU" b="1" i="1" dirty="0"/>
              <a:t>драматург</a:t>
            </a:r>
            <a:r>
              <a:rPr lang="ru-RU" b="1" i="1" dirty="0" smtClean="0"/>
              <a:t>,  </a:t>
            </a:r>
            <a:r>
              <a:rPr lang="ru-RU" b="1" i="1" dirty="0"/>
              <a:t>публицист, </a:t>
            </a:r>
            <a:r>
              <a:rPr lang="ru-RU" b="1" i="1" dirty="0" smtClean="0"/>
              <a:t>гражданин </a:t>
            </a:r>
            <a:r>
              <a:rPr lang="ru-RU" b="1" i="1" dirty="0" err="1" smtClean="0"/>
              <a:t>һәм</a:t>
            </a:r>
            <a:r>
              <a:rPr lang="ru-RU" b="1" i="1" dirty="0" smtClean="0"/>
              <a:t> </a:t>
            </a:r>
            <a:r>
              <a:rPr lang="ru-RU" b="1" i="1" dirty="0" err="1"/>
              <a:t>яугир</a:t>
            </a:r>
            <a:r>
              <a:rPr lang="ru-RU" b="1" i="1" dirty="0"/>
              <a:t>, </a:t>
            </a:r>
            <a:endParaRPr lang="ru-RU" b="1" i="1" dirty="0" smtClean="0"/>
          </a:p>
          <a:p>
            <a:pPr marL="137160" indent="0" algn="ctr">
              <a:buNone/>
            </a:pPr>
            <a:r>
              <a:rPr lang="ru-RU" b="1" i="1" dirty="0" err="1" smtClean="0"/>
              <a:t>Бөйөк</a:t>
            </a:r>
            <a:r>
              <a:rPr lang="ru-RU" b="1" i="1" dirty="0" smtClean="0"/>
              <a:t> </a:t>
            </a:r>
            <a:r>
              <a:rPr lang="ru-RU" b="1" i="1" dirty="0" err="1"/>
              <a:t>Ватан</a:t>
            </a:r>
            <a:r>
              <a:rPr lang="ru-RU" b="1" i="1" dirty="0"/>
              <a:t> </a:t>
            </a:r>
            <a:r>
              <a:rPr lang="ru-RU" b="1" i="1" dirty="0" err="1"/>
              <a:t>һуғышы</a:t>
            </a:r>
            <a:r>
              <a:rPr lang="ru-RU" b="1" i="1" dirty="0"/>
              <a:t> ветераны, </a:t>
            </a:r>
            <a:endParaRPr lang="ru-RU" b="1" i="1" dirty="0" smtClean="0"/>
          </a:p>
          <a:p>
            <a:pPr marL="137160" indent="0" algn="ctr">
              <a:buNone/>
            </a:pPr>
            <a:r>
              <a:rPr lang="ru-RU" b="1" i="1" dirty="0" err="1" smtClean="0"/>
              <a:t>күп</a:t>
            </a:r>
            <a:r>
              <a:rPr lang="ru-RU" b="1" i="1" dirty="0" smtClean="0"/>
              <a:t> </a:t>
            </a:r>
            <a:r>
              <a:rPr lang="ru-RU" b="1" i="1" dirty="0" err="1"/>
              <a:t>хәрби</a:t>
            </a:r>
            <a:r>
              <a:rPr lang="ru-RU" b="1" i="1" dirty="0"/>
              <a:t> </a:t>
            </a:r>
            <a:r>
              <a:rPr lang="ru-RU" b="1" i="1" dirty="0" err="1"/>
              <a:t>һәм</a:t>
            </a:r>
            <a:r>
              <a:rPr lang="ru-RU" b="1" i="1" dirty="0"/>
              <a:t> </a:t>
            </a:r>
            <a:r>
              <a:rPr lang="ru-RU" b="1" i="1" dirty="0" err="1"/>
              <a:t>хеҙмәт</a:t>
            </a:r>
            <a:r>
              <a:rPr lang="ru-RU" b="1" i="1" dirty="0"/>
              <a:t> </a:t>
            </a:r>
            <a:r>
              <a:rPr lang="ru-RU" b="1" i="1" dirty="0" err="1" smtClean="0"/>
              <a:t>ордендары</a:t>
            </a:r>
            <a:endParaRPr lang="ru-RU" b="1" i="1" dirty="0" smtClean="0"/>
          </a:p>
          <a:p>
            <a:pPr marL="137160" indent="0" algn="ctr">
              <a:buNone/>
            </a:pPr>
            <a:r>
              <a:rPr lang="ru-RU" b="1" i="1" dirty="0" smtClean="0"/>
              <a:t> </a:t>
            </a:r>
            <a:r>
              <a:rPr lang="ru-RU" b="1" i="1" dirty="0" err="1"/>
              <a:t>һәм</a:t>
            </a:r>
            <a:r>
              <a:rPr lang="ru-RU" b="1" i="1" dirty="0"/>
              <a:t> </a:t>
            </a:r>
            <a:r>
              <a:rPr lang="ru-RU" b="1" i="1" dirty="0" err="1"/>
              <a:t>миҙалдары</a:t>
            </a:r>
            <a:r>
              <a:rPr lang="ru-RU" b="1" i="1" dirty="0"/>
              <a:t> кавалеры, </a:t>
            </a:r>
            <a:endParaRPr lang="ru-RU" b="1" i="1" dirty="0" smtClean="0"/>
          </a:p>
          <a:p>
            <a:pPr marL="137160" indent="0" algn="ctr">
              <a:buNone/>
            </a:pPr>
            <a:r>
              <a:rPr lang="ru-RU" b="1" i="1" dirty="0" err="1" smtClean="0"/>
              <a:t>күренекле</a:t>
            </a:r>
            <a:r>
              <a:rPr lang="ru-RU" b="1" i="1" dirty="0" smtClean="0"/>
              <a:t> </a:t>
            </a:r>
            <a:r>
              <a:rPr lang="ru-RU" b="1" i="1" dirty="0" err="1"/>
              <a:t>йәмәғәт</a:t>
            </a:r>
            <a:r>
              <a:rPr lang="ru-RU" b="1" i="1" dirty="0"/>
              <a:t> </a:t>
            </a:r>
            <a:r>
              <a:rPr lang="ru-RU" b="1" i="1" dirty="0" err="1" smtClean="0"/>
              <a:t>эшмәкәре</a:t>
            </a:r>
            <a:endParaRPr lang="ru-RU" b="1" i="1" dirty="0"/>
          </a:p>
          <a:p>
            <a:pPr marL="137160" indent="0">
              <a:buNone/>
            </a:pPr>
            <a:r>
              <a:rPr lang="ru-RU" dirty="0">
                <a:solidFill>
                  <a:srgbClr val="C00000"/>
                </a:solidFill>
              </a:rPr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78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16833"/>
            <a:ext cx="6912768" cy="3024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smtClean="0">
                <a:latin typeface="Rom Bsh" panose="02020500000000000000" pitchFamily="18" charset="0"/>
              </a:rPr>
              <a:t>«…Мин </a:t>
            </a:r>
            <a:r>
              <a:rPr lang="ru-RU" sz="4000" dirty="0" smtClean="0">
                <a:latin typeface="Rom Bsh" panose="02020500000000000000" pitchFamily="18" charset="0"/>
              </a:rPr>
              <a:t>д1р1ж1не 1йтм1йем, </a:t>
            </a:r>
          </a:p>
          <a:p>
            <a:pPr marL="0" indent="0">
              <a:buNone/>
            </a:pPr>
            <a:r>
              <a:rPr lang="ru-RU" sz="4000" dirty="0" err="1" smtClean="0">
                <a:latin typeface="Rom Bsh" panose="02020500000000000000" pitchFamily="18" charset="0"/>
              </a:rPr>
              <a:t>Ул</a:t>
            </a:r>
            <a:r>
              <a:rPr lang="ru-RU" sz="4000" dirty="0" smtClean="0">
                <a:latin typeface="Rom Bsh" panose="02020500000000000000" pitchFamily="18" charset="0"/>
              </a:rPr>
              <a:t> м15гелек т9гел.</a:t>
            </a:r>
          </a:p>
          <a:p>
            <a:pPr marL="0" indent="0">
              <a:buNone/>
            </a:pPr>
            <a:r>
              <a:rPr lang="ru-RU" sz="4000" dirty="0" smtClean="0">
                <a:latin typeface="Rom Bsh" panose="02020500000000000000" pitchFamily="18" charset="0"/>
              </a:rPr>
              <a:t>Ю7арылы6ты билд1л1й </a:t>
            </a:r>
          </a:p>
          <a:p>
            <a:pPr marL="0" indent="0">
              <a:buNone/>
            </a:pPr>
            <a:r>
              <a:rPr lang="ru-RU" sz="4000" dirty="0" smtClean="0">
                <a:latin typeface="Rom Bsh" panose="02020500000000000000" pitchFamily="18" charset="0"/>
              </a:rPr>
              <a:t>Тик ю7ары к95ел</a:t>
            </a:r>
            <a:r>
              <a:rPr lang="ru-RU" sz="4000" dirty="0" smtClean="0">
                <a:latin typeface="a_Helver(05%) Bashkir" panose="020B0404020202020204" pitchFamily="34" charset="0"/>
              </a:rPr>
              <a:t>!...»</a:t>
            </a:r>
            <a:endParaRPr lang="ru-RU" sz="4000" dirty="0">
              <a:latin typeface="a_Helver(05%) Bashkir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6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Мостай</a:t>
            </a:r>
            <a:r>
              <a:rPr lang="ru-RU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Кәримдең</a:t>
            </a:r>
            <a:r>
              <a:rPr lang="ru-RU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эшмәкәрлеге</a:t>
            </a:r>
            <a:r>
              <a:rPr lang="ru-RU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дәүләт</a:t>
            </a:r>
            <a:r>
              <a:rPr lang="ru-RU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тарафынан</a:t>
            </a:r>
            <a:r>
              <a:rPr lang="ru-RU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юғары</a:t>
            </a:r>
            <a:r>
              <a:rPr lang="ru-RU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баһалана</a:t>
            </a:r>
            <a:r>
              <a:rPr lang="ru-RU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user\Desktop\150px-Serp_i_molo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1628800"/>
            <a:ext cx="1152128" cy="205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211960" y="4221088"/>
            <a:ext cx="4474840" cy="1905077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3200" dirty="0" err="1" smtClean="0">
                <a:latin typeface="Rom Bsh" panose="02020500000000000000" pitchFamily="18" charset="0"/>
              </a:rPr>
              <a:t>Ул</a:t>
            </a:r>
            <a:r>
              <a:rPr lang="ru-RU" sz="3200" dirty="0" smtClean="0">
                <a:latin typeface="Rom Bsh" panose="02020500000000000000" pitchFamily="18" charset="0"/>
              </a:rPr>
              <a:t> - </a:t>
            </a:r>
            <a:r>
              <a:rPr lang="ru-RU" sz="3200" dirty="0" err="1" smtClean="0">
                <a:latin typeface="Rom Bsh" panose="02020500000000000000" pitchFamily="18" charset="0"/>
              </a:rPr>
              <a:t>Социалистик</a:t>
            </a:r>
            <a:r>
              <a:rPr lang="ru-RU" sz="3200" dirty="0" smtClean="0">
                <a:latin typeface="Rom Bsh" panose="02020500000000000000" pitchFamily="18" charset="0"/>
              </a:rPr>
              <a:t> хе8м1т </a:t>
            </a:r>
            <a:r>
              <a:rPr lang="ru-RU" sz="3200" dirty="0" err="1" smtClean="0">
                <a:latin typeface="Rom Bsh" panose="02020500000000000000" pitchFamily="18" charset="0"/>
              </a:rPr>
              <a:t>геройы</a:t>
            </a:r>
            <a:endParaRPr lang="ru-RU" sz="3200" dirty="0">
              <a:latin typeface="Rom Bsh" panose="02020500000000000000" pitchFamily="18" charset="0"/>
            </a:endParaRPr>
          </a:p>
        </p:txBody>
      </p:sp>
      <p:pic>
        <p:nvPicPr>
          <p:cNvPr id="4" name="Рисунок 3" descr="C:\Users\Гость\Desktop\М.К\Karim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570" y="1844824"/>
            <a:ext cx="3024336" cy="431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80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5459" y="404664"/>
            <a:ext cx="8229600" cy="8516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>
                  <a:noFill/>
                </a:ln>
                <a:solidFill>
                  <a:prstClr val="white"/>
                </a:solidFill>
                <a:effectLst/>
                <a:latin typeface="Rom Bsh" panose="02020500000000000000" pitchFamily="18" charset="0"/>
              </a:rPr>
              <a:t>М. </a:t>
            </a:r>
            <a:r>
              <a:rPr lang="ru-RU" sz="32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Rom Bsh" panose="02020500000000000000" pitchFamily="18" charset="0"/>
              </a:rPr>
              <a:t>К1рим </a:t>
            </a:r>
            <a:r>
              <a:rPr lang="ru-RU" sz="3200" b="1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Бөйөк</a:t>
            </a:r>
            <a:r>
              <a:rPr lang="ru-RU" sz="3200" b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sz="3200" b="1" dirty="0" err="1">
                <a:ln>
                  <a:noFill/>
                </a:ln>
                <a:solidFill>
                  <a:schemeClr val="tx1"/>
                </a:solidFill>
                <a:effectLst/>
              </a:rPr>
              <a:t>Ватан</a:t>
            </a:r>
            <a:r>
              <a:rPr lang="ru-RU" sz="3200" b="1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sz="3200" b="1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һуғышында</a:t>
            </a:r>
            <a:r>
              <a:rPr lang="ru-RU" sz="3200" b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sz="32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Rom Bsh" panose="02020500000000000000" pitchFamily="18" charset="0"/>
              </a:rPr>
              <a:t>6атнаша</a:t>
            </a:r>
            <a:endParaRPr lang="ru-RU" sz="3200" b="1" dirty="0">
              <a:solidFill>
                <a:schemeClr val="tx1"/>
              </a:solidFill>
              <a:latin typeface="Rom Bsh" panose="02020500000000000000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2"/>
          </p:nvPr>
        </p:nvSpPr>
        <p:spPr>
          <a:xfrm>
            <a:off x="3108307" y="1724050"/>
            <a:ext cx="5628044" cy="3456384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r>
              <a:rPr lang="ru-RU" sz="2800" dirty="0" err="1" smtClean="0"/>
              <a:t>Ҡыҙыл</a:t>
            </a:r>
            <a:r>
              <a:rPr lang="ru-RU" sz="2800" dirty="0" smtClean="0"/>
              <a:t> </a:t>
            </a:r>
            <a:r>
              <a:rPr lang="ru-RU" sz="2800" dirty="0" err="1"/>
              <a:t>Йондоҙ</a:t>
            </a:r>
            <a:r>
              <a:rPr lang="ru-RU" sz="2800" dirty="0"/>
              <a:t> ордены </a:t>
            </a:r>
            <a:r>
              <a:rPr lang="ru-RU" sz="2800" dirty="0" smtClean="0"/>
              <a:t> (</a:t>
            </a:r>
            <a:r>
              <a:rPr lang="ru-RU" sz="2800" dirty="0"/>
              <a:t>1944</a:t>
            </a:r>
            <a:r>
              <a:rPr lang="ru-RU" sz="2800" dirty="0" smtClean="0"/>
              <a:t>)</a:t>
            </a:r>
          </a:p>
          <a:p>
            <a:pPr marL="45720" indent="0">
              <a:buNone/>
            </a:pPr>
            <a:endParaRPr lang="ru-RU" sz="2800" dirty="0"/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r>
              <a:rPr lang="en-US" sz="2800" dirty="0" smtClean="0"/>
              <a:t>II </a:t>
            </a:r>
            <a:r>
              <a:rPr lang="ru-RU" sz="2800" dirty="0" err="1"/>
              <a:t>дәрәжәләге</a:t>
            </a:r>
            <a:r>
              <a:rPr lang="ru-RU" sz="2800" dirty="0"/>
              <a:t> </a:t>
            </a:r>
            <a:r>
              <a:rPr lang="ru-RU" sz="2800" dirty="0" err="1"/>
              <a:t>Ватан</a:t>
            </a:r>
            <a:r>
              <a:rPr lang="ru-RU" sz="2800" dirty="0"/>
              <a:t> </a:t>
            </a:r>
            <a:r>
              <a:rPr lang="ru-RU" sz="2800" dirty="0" err="1"/>
              <a:t>һуғышы</a:t>
            </a:r>
            <a:r>
              <a:rPr lang="ru-RU" sz="2800" dirty="0"/>
              <a:t> ордены </a:t>
            </a:r>
            <a:r>
              <a:rPr lang="ru-RU" sz="2800" dirty="0" smtClean="0"/>
              <a:t>                           (</a:t>
            </a:r>
            <a:r>
              <a:rPr lang="ru-RU" sz="2800" dirty="0"/>
              <a:t>1945)</a:t>
            </a:r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r>
              <a:rPr lang="en-US" sz="2800" dirty="0" smtClean="0"/>
              <a:t>I </a:t>
            </a:r>
            <a:r>
              <a:rPr lang="ru-RU" sz="2800" dirty="0" err="1"/>
              <a:t>дәрәжәләге</a:t>
            </a:r>
            <a:r>
              <a:rPr lang="ru-RU" sz="2800" dirty="0"/>
              <a:t> </a:t>
            </a:r>
            <a:r>
              <a:rPr lang="ru-RU" sz="2800" dirty="0" err="1"/>
              <a:t>Ватан</a:t>
            </a:r>
            <a:r>
              <a:rPr lang="ru-RU" sz="2800" dirty="0"/>
              <a:t> </a:t>
            </a:r>
            <a:r>
              <a:rPr lang="ru-RU" sz="2800" dirty="0" err="1"/>
              <a:t>һуғышы</a:t>
            </a:r>
            <a:r>
              <a:rPr lang="ru-RU" sz="2800" dirty="0"/>
              <a:t> ордены </a:t>
            </a:r>
            <a:r>
              <a:rPr lang="ru-RU" sz="2800" dirty="0" smtClean="0"/>
              <a:t>                            (</a:t>
            </a:r>
            <a:r>
              <a:rPr lang="ru-RU" sz="2800" dirty="0"/>
              <a:t>1985)</a:t>
            </a:r>
          </a:p>
          <a:p>
            <a:pPr marL="45720" indent="0">
              <a:buNone/>
            </a:pP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  <p:pic>
        <p:nvPicPr>
          <p:cNvPr id="4" name="Picture 2" descr="C:\Users\Гость\Desktop\М.Карим\разное\в украине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600288"/>
            <a:ext cx="1119250" cy="101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Гость\Desktop\М.Карим\разное\вой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77390"/>
            <a:ext cx="1126603" cy="108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rian_00603542.hr.r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577390"/>
            <a:ext cx="1836563" cy="103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0a30211d3fe0ccc9d4f93e55dcdee8b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27" y="5563183"/>
            <a:ext cx="1850432" cy="108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150px-Orden-otechestvennoy-voyny_A00785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12" y="4149079"/>
            <a:ext cx="1168524" cy="122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150px-ZV005376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73" y="1412776"/>
            <a:ext cx="1262395" cy="126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Order_Of_The_Patriotic_War_(2nd_Class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86" y="2755405"/>
            <a:ext cx="1290439" cy="139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48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272808" cy="13032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Мостай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Кәрим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 </a:t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Башҡортостанды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5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халы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ҡ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ғ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иры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20888"/>
            <a:ext cx="4228554" cy="3312368"/>
          </a:xfrm>
        </p:spPr>
      </p:pic>
    </p:spTree>
    <p:extLst>
      <p:ext uri="{BB962C8B-B14F-4D97-AF65-F5344CB8AC3E}">
        <p14:creationId xmlns:p14="http://schemas.microsoft.com/office/powerpoint/2010/main" val="375450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332656"/>
            <a:ext cx="8229600" cy="2016224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(05%) Bashkir" panose="020B0404020202020204" pitchFamily="34" charset="0"/>
              </a:rPr>
              <a:t>Премиялары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1967 </a:t>
            </a:r>
            <a:r>
              <a:rPr 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йыл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Салауат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Юлаев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исемендәге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Башҡортостан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Республикаһының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әүләт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ремияһы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 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user\Desktop\1324920536_1-mustay-kari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4490864" cy="336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4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(05%) Bashkir" panose="020B0404020202020204" pitchFamily="34" charset="0"/>
              </a:rPr>
              <a:t/>
            </a:r>
            <a:br>
              <a:rPr lang="ru-RU" sz="32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(05%) Bashkir" panose="020B0404020202020204" pitchFamily="34" charset="0"/>
              </a:rPr>
            </a:br>
            <a: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(05%) Bashkir" panose="020B0404020202020204" pitchFamily="34" charset="0"/>
              </a:rPr>
              <a:t/>
            </a:r>
            <a:b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(05%) Bashkir" panose="020B0404020202020204" pitchFamily="34" charset="0"/>
              </a:rPr>
            </a:br>
            <a: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(05%) Bashkir" panose="020B0404020202020204" pitchFamily="34" charset="0"/>
              </a:rPr>
              <a:t>1967 </a:t>
            </a:r>
            <a:r>
              <a:rPr lang="ru-RU" sz="2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йыл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. 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«Ай тотол7ан т2нд2» трагедия3ы 2с2н РСФСР-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ҙың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К. А. Станиславский </a:t>
            </a:r>
            <a:r>
              <a:rPr lang="ru-RU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исемендәге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дәүләт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премияһы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 </a:t>
            </a:r>
          </a:p>
        </p:txBody>
      </p:sp>
      <p:pic>
        <p:nvPicPr>
          <p:cNvPr id="5" name="Объект 4" descr="C:\Users\Гость\Desktop\М.К\150px-Государственная_премия_РСФСР_им._К._С._Станиславского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23928" y="3068960"/>
            <a:ext cx="17281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25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872208"/>
          </a:xfrm>
        </p:spPr>
        <p:txBody>
          <a:bodyPr>
            <a:normAutofit/>
          </a:bodyPr>
          <a:lstStyle/>
          <a:p>
            <a:pPr algn="ctr"/>
            <a:r>
              <a:rPr lang="ru-RU" sz="2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(05%) Bashkir" panose="020B0404020202020204" pitchFamily="34" charset="0"/>
              </a:rPr>
              <a:t>2</a:t>
            </a:r>
            <a:r>
              <a:rPr lang="ru-RU" sz="2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йыл</a:t>
            </a:r>
            <a:r>
              <a:rPr lang="ru-RU" sz="2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Годам вослед» 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тигән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йыйынты</a:t>
            </a:r>
            <a:r>
              <a:rPr lang="ru-RU" sz="2400" b="1" dirty="0">
                <a:solidFill>
                  <a:schemeClr val="tx1"/>
                </a:solidFill>
                <a:effectLst/>
                <a:latin typeface="Rom Bsh" panose="02020500000000000000" pitchFamily="18" charset="0"/>
              </a:rPr>
              <a:t>7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 Bsh" panose="02020500000000000000" pitchFamily="18" charset="0"/>
              </a:rPr>
              <a:t>ы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өсөн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СССР-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ҙың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Дәүләт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премияһы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Medal State Prize Soviet Union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84168" y="2636912"/>
            <a:ext cx="126072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578c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2448272" cy="326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70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71">
        <p14:window dir="vert"/>
      </p:transition>
    </mc:Choice>
    <mc:Fallback xmlns="">
      <p:transition spd="slow" advTm="109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554</TotalTime>
  <Words>136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Мостай Кәрим  наградалары </vt:lpstr>
      <vt:lpstr>Презентация PowerPoint</vt:lpstr>
      <vt:lpstr>Презентация PowerPoint</vt:lpstr>
      <vt:lpstr>Мостай Кәримдең эшмәкәрлеге  дәүләт тарафынан юғары баһалана </vt:lpstr>
      <vt:lpstr>М. К1рим Бөйөк Ватан һуғышында 6атнаша</vt:lpstr>
      <vt:lpstr>Мостай Кәрим   -   Башҡортостанды5  халыҡ шағиры</vt:lpstr>
      <vt:lpstr>Премиялары  1967 йыл.  Салауат Юлаев исемендәге Башҡортостан Республикаһының  дәүләт премияһы    </vt:lpstr>
      <vt:lpstr>  1967 йыл.  «Ай тотол7ан т2нд2» трагедия3ы 2с2н РСФСР-ҙың К. А. Станиславский исемендәге дәүләт премияһы </vt:lpstr>
      <vt:lpstr>1972 йыл. «Годам вослед»  тигән йыйынты7ы өсөн  СССР-ҙың Дәүләт премияһы  </vt:lpstr>
      <vt:lpstr>   1978 йыл.  «Жду вестей» тигән китабы өсөн  Г.-Х. Андерсен исемендәге  Халы6-ара почётлы диплом. Был премия мен1н донъяла7ы и5 я6шы  балалар я8ыусылары б9л1кл1н1 </vt:lpstr>
      <vt:lpstr>  1984 йыл. «Ташлама утты, Прометей!» трагедия3ы   һәм  «Оҙон — оҙаҡ бала саҡ» повесы  өсөн  Ленин премияһы </vt:lpstr>
      <vt:lpstr>  1999 йыл.  М. Шолохов исемендәге Халыҡ-ара премия лауреаты</vt:lpstr>
      <vt:lpstr>Ордендары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Мостай Кәрим</dc:title>
  <dc:creator>Гость</dc:creator>
  <cp:lastModifiedBy>RePack by Diakov</cp:lastModifiedBy>
  <cp:revision>48</cp:revision>
  <dcterms:created xsi:type="dcterms:W3CDTF">2014-10-19T15:51:57Z</dcterms:created>
  <dcterms:modified xsi:type="dcterms:W3CDTF">2015-04-09T16:29:46Z</dcterms:modified>
</cp:coreProperties>
</file>