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95" r:id="rId3"/>
    <p:sldId id="258" r:id="rId4"/>
    <p:sldId id="310" r:id="rId5"/>
    <p:sldId id="314" r:id="rId6"/>
    <p:sldId id="312" r:id="rId7"/>
    <p:sldId id="313" r:id="rId8"/>
    <p:sldId id="292" r:id="rId9"/>
    <p:sldId id="263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81" r:id="rId18"/>
    <p:sldId id="279" r:id="rId19"/>
    <p:sldId id="282" r:id="rId20"/>
    <p:sldId id="283" r:id="rId21"/>
    <p:sldId id="294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96" autoAdjust="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4504-305E-4303-902A-2232015FD5F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59FD-3EC2-4E50-AA67-01B0F16F8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595A0-AFD4-406E-B255-963873FE65C5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34972-7BA7-4A7D-A613-1775D70BF5C0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8D8779-BDA3-4549-A334-8B92C50F85AF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69816F-CC05-4255-9985-9E712D01A66A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45FE4-85A5-434A-BE04-B965D1468CEB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56FB-C53D-4244-AF93-A3CC998121DF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9B64E-4122-4463-8259-8DEE3940CA95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146AD-F6BF-4096-A5E5-0D58F0B74BF9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476C9-6807-409D-8C3F-E83AF4DEBA59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1D07E1-26A7-41A3-BF06-C4C419199157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i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2BFD3-FFD9-404B-AC35-FE8C7B46DE16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01635-29E4-486F-BA6C-54AD6B35B934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F4D1198-6517-4DD1-B645-6F98768A93DB}" type="datetime1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455EC3F-E0FA-4A9D-9B20-273E7C109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БАШҠОРТОСТАНДА ТӘБИҒӘТТЕ ҺАҠЛАУ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93096"/>
            <a:ext cx="6840760" cy="2088232"/>
          </a:xfrm>
        </p:spPr>
        <p:txBody>
          <a:bodyPr vert="horz" anchor="ctr"/>
          <a:lstStyle/>
          <a:p>
            <a:pPr algn="r"/>
            <a:r>
              <a:rPr lang="ru-RU" sz="2400" dirty="0" err="1" smtClean="0"/>
              <a:t>Башҡарыусы: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25-се </a:t>
            </a:r>
            <a:r>
              <a:rPr lang="ru-RU" sz="2400" dirty="0" err="1" smtClean="0"/>
              <a:t>төркөм</a:t>
            </a:r>
            <a:r>
              <a:rPr lang="ru-RU" sz="2400" dirty="0" smtClean="0"/>
              <a:t> студенты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Солтанова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Алһыу</a:t>
            </a:r>
            <a:endParaRPr lang="ru-RU" sz="2400" dirty="0" smtClean="0"/>
          </a:p>
          <a:p>
            <a:pPr algn="r"/>
            <a:r>
              <a:rPr lang="ru-RU" sz="2400" dirty="0" err="1" smtClean="0"/>
              <a:t>Тикшереүсе:</a:t>
            </a:r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err="1"/>
              <a:t>б</a:t>
            </a:r>
            <a:r>
              <a:rPr lang="ru-RU" sz="2400" dirty="0" err="1" smtClean="0"/>
              <a:t>ашҡорт</a:t>
            </a:r>
            <a:r>
              <a:rPr lang="ru-RU" sz="2400" dirty="0" smtClean="0"/>
              <a:t> теле </a:t>
            </a:r>
            <a:r>
              <a:rPr lang="ru-RU" sz="2400" dirty="0" err="1" smtClean="0"/>
              <a:t>уҡытыусыһы</a:t>
            </a:r>
            <a:r>
              <a:rPr lang="ru-RU" sz="2400" dirty="0" smtClean="0"/>
              <a:t> </a:t>
            </a:r>
            <a:r>
              <a:rPr lang="ru-RU" sz="2400" dirty="0" err="1" smtClean="0"/>
              <a:t>Кәримова</a:t>
            </a:r>
            <a:r>
              <a:rPr lang="ru-RU" sz="2400" dirty="0" smtClean="0"/>
              <a:t> Г.Я.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sz="2400" dirty="0"/>
              <a:t>"АСЫЛЫКҮЛ" ТӘБИҒӘТ ПАРКЫ </a:t>
            </a:r>
          </a:p>
        </p:txBody>
      </p:sp>
      <p:pic>
        <p:nvPicPr>
          <p:cNvPr id="44034" name="Picture 2" descr="Картинки по запросу АСЛЫК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01541" cy="4611089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АСЛЫКУ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13214"/>
            <a:ext cx="8676456" cy="5097938"/>
          </a:xfrm>
          <a:prstGeom prst="rect">
            <a:avLst/>
          </a:prstGeom>
          <a:noFill/>
        </p:spPr>
      </p:pic>
      <p:pic>
        <p:nvPicPr>
          <p:cNvPr id="4403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1756" y="1941596"/>
            <a:ext cx="9304183" cy="42745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540568" y="80364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Дәүләкән</a:t>
            </a:r>
            <a:r>
              <a:rPr lang="ru-RU" dirty="0" smtClean="0"/>
              <a:t> </a:t>
            </a:r>
            <a:r>
              <a:rPr lang="ru-RU" dirty="0" err="1" smtClean="0"/>
              <a:t>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sz="2400" dirty="0" smtClean="0"/>
              <a:t>"МОРАҘЫМ ТАРЛАУЫҒЫ</a:t>
            </a:r>
            <a:r>
              <a:rPr lang="ru-RU" sz="2400" dirty="0"/>
              <a:t>" ТӘБИҒӘТ ПАРКЫ </a:t>
            </a:r>
          </a:p>
        </p:txBody>
      </p:sp>
      <p:sp>
        <p:nvSpPr>
          <p:cNvPr id="43010" name="AutoShape 2" descr="Картинки по запросу ПРИРОДНЫЙ ПАРК «МУРАДЫМОВСКОЕ УЩЕЛЬ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ПРИРОДНЫЙ ПАРК «МУРАДЫМОВСКОЕ УЩЕЛЬ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ПРИРОДНЫЙ ПАРК «МУРАДЫМОВСКОЕ УЩЕЛЬ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9144000" cy="4927601"/>
          </a:xfrm>
          <a:prstGeom prst="rect">
            <a:avLst/>
          </a:prstGeom>
          <a:noFill/>
        </p:spPr>
      </p:pic>
      <p:pic>
        <p:nvPicPr>
          <p:cNvPr id="43018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992888" cy="5235342"/>
          </a:xfrm>
          <a:prstGeom prst="rect">
            <a:avLst/>
          </a:prstGeom>
          <a:noFill/>
        </p:spPr>
      </p:pic>
      <p:pic>
        <p:nvPicPr>
          <p:cNvPr id="43020" name="Picture 12" descr="Картинки по запросу ПРИРОДНЫЙ ПАРК «МУРАДЫМОВСКОЕ УЩЕЛЬЕ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039" y="2031724"/>
            <a:ext cx="9730078" cy="38455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692697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Күгәрсен</a:t>
            </a:r>
            <a:r>
              <a:rPr lang="ru-RU" dirty="0" smtClean="0"/>
              <a:t> </a:t>
            </a:r>
            <a:r>
              <a:rPr lang="ru-RU" dirty="0" err="1" smtClean="0"/>
              <a:t>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sz="2400" dirty="0" smtClean="0"/>
              <a:t>«ИРӘМӘЛ» </a:t>
            </a:r>
            <a:r>
              <a:rPr lang="ru-RU" sz="2400" dirty="0"/>
              <a:t>ТӘБИҒӘТ ПАРКЫ </a:t>
            </a:r>
          </a:p>
        </p:txBody>
      </p:sp>
      <p:pic>
        <p:nvPicPr>
          <p:cNvPr id="41986" name="Picture 2" descr="Картинки по запросу ПРИРОДНЫЙ ПАРК «ИРЕМЕЛЬ»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20000" cy="5076826"/>
          </a:xfrm>
          <a:prstGeom prst="rect">
            <a:avLst/>
          </a:prstGeom>
          <a:noFill/>
        </p:spPr>
      </p:pic>
      <p:pic>
        <p:nvPicPr>
          <p:cNvPr id="4198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39"/>
            <a:ext cx="9144000" cy="44287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69269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Белорет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Учалы </a:t>
            </a:r>
            <a:r>
              <a:rPr lang="ru-RU" dirty="0" err="1" smtClean="0"/>
              <a:t>райондарында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980728"/>
          </a:xfrm>
        </p:spPr>
        <p:txBody>
          <a:bodyPr/>
          <a:lstStyle/>
          <a:p>
            <a:r>
              <a:rPr lang="ru-RU" sz="2400" dirty="0" smtClean="0"/>
              <a:t>"ҠАНДРАКҮЛ</a:t>
            </a:r>
            <a:r>
              <a:rPr lang="ru-RU" sz="2400" dirty="0"/>
              <a:t>" </a:t>
            </a:r>
            <a:r>
              <a:rPr lang="ru-RU" sz="2400" dirty="0" smtClean="0"/>
              <a:t>ТӘБИҒӘТ </a:t>
            </a:r>
            <a:r>
              <a:rPr lang="ru-RU" sz="2400" dirty="0"/>
              <a:t>ПАРКЫ </a:t>
            </a:r>
          </a:p>
        </p:txBody>
      </p:sp>
      <p:pic>
        <p:nvPicPr>
          <p:cNvPr id="40962" name="Picture 2" descr="Картинки по запросу КАНДРЫ-К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31" y="1179876"/>
            <a:ext cx="7776864" cy="5176475"/>
          </a:xfrm>
          <a:prstGeom prst="rect">
            <a:avLst/>
          </a:prstGeom>
          <a:noFill/>
        </p:spPr>
      </p:pic>
      <p:pic>
        <p:nvPicPr>
          <p:cNvPr id="40968" name="Picture 8" descr="Картинки по запросу КАНДРЫ-КУ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7" y="2256981"/>
            <a:ext cx="9325315" cy="44644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764704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Туймазы </a:t>
            </a:r>
            <a:r>
              <a:rPr lang="ru-RU" dirty="0" err="1" smtClean="0"/>
              <a:t>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sz="2400" dirty="0" smtClean="0"/>
              <a:t>БАШҠОРТОСТАНДА ТӘБИҒӘТ </a:t>
            </a:r>
            <a:r>
              <a:rPr lang="ru-RU" sz="2400" dirty="0" smtClean="0"/>
              <a:t>ҺӘЙКӘЛДӘРЕ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ботаник – 52</a:t>
            </a:r>
          </a:p>
          <a:p>
            <a:r>
              <a:rPr lang="ru-RU" dirty="0" err="1" smtClean="0"/>
              <a:t>дендрологик</a:t>
            </a:r>
            <a:r>
              <a:rPr lang="ru-RU" dirty="0" smtClean="0"/>
              <a:t> – 34 </a:t>
            </a:r>
          </a:p>
          <a:p>
            <a:r>
              <a:rPr lang="ru-RU" dirty="0" err="1" smtClean="0"/>
              <a:t>комплекслы</a:t>
            </a:r>
            <a:r>
              <a:rPr lang="ru-RU" dirty="0" smtClean="0"/>
              <a:t> – 42</a:t>
            </a:r>
          </a:p>
          <a:p>
            <a:r>
              <a:rPr lang="ru-RU" dirty="0" err="1" smtClean="0"/>
              <a:t>гидрологик</a:t>
            </a:r>
            <a:r>
              <a:rPr lang="ru-RU" dirty="0" smtClean="0"/>
              <a:t> – 22</a:t>
            </a:r>
          </a:p>
          <a:p>
            <a:r>
              <a:rPr lang="ru-RU" dirty="0" err="1" smtClean="0"/>
              <a:t>геологик</a:t>
            </a:r>
            <a:r>
              <a:rPr lang="ru-RU" dirty="0" smtClean="0"/>
              <a:t> – 24</a:t>
            </a:r>
          </a:p>
          <a:p>
            <a:r>
              <a:rPr lang="ru-RU" dirty="0" err="1" smtClean="0"/>
              <a:t>зоологик</a:t>
            </a:r>
            <a:r>
              <a:rPr lang="ru-RU" dirty="0" smtClean="0"/>
              <a:t> – 5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954143" cy="1362075"/>
          </a:xfrm>
        </p:spPr>
        <p:txBody>
          <a:bodyPr/>
          <a:lstStyle/>
          <a:p>
            <a:r>
              <a:rPr lang="ru-RU" dirty="0" err="1" smtClean="0"/>
              <a:t>Башҡортостандың ҡыҙыл</a:t>
            </a:r>
            <a:r>
              <a:rPr lang="ru-RU" dirty="0" smtClean="0"/>
              <a:t> </a:t>
            </a:r>
            <a:r>
              <a:rPr lang="ba-RU" dirty="0" smtClean="0"/>
              <a:t>китабы</a:t>
            </a:r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060848"/>
            <a:ext cx="7772400" cy="1500187"/>
          </a:xfrm>
        </p:spPr>
        <p:txBody>
          <a:bodyPr/>
          <a:lstStyle/>
          <a:p>
            <a:r>
              <a:rPr lang="ba-RU" sz="2800" dirty="0" smtClean="0"/>
              <a:t>Башҡортостан </a:t>
            </a:r>
            <a:r>
              <a:rPr lang="ru-RU" sz="2800" dirty="0" err="1"/>
              <a:t>Р</a:t>
            </a:r>
            <a:r>
              <a:rPr lang="ru-RU" sz="2800" dirty="0" err="1" smtClean="0"/>
              <a:t>еспубликаһының</a:t>
            </a:r>
            <a:r>
              <a:rPr lang="ru-RU" sz="2800" dirty="0" smtClean="0"/>
              <a:t> </a:t>
            </a:r>
            <a:r>
              <a:rPr lang="ru-RU" sz="2800" dirty="0" err="1"/>
              <a:t>Ҡ</a:t>
            </a:r>
            <a:r>
              <a:rPr lang="ru-RU" sz="2800" dirty="0" err="1" smtClean="0"/>
              <a:t>ыҙыл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китабына</a:t>
            </a:r>
            <a:r>
              <a:rPr lang="ru-RU" sz="2800" dirty="0" smtClean="0"/>
              <a:t> </a:t>
            </a:r>
            <a:r>
              <a:rPr lang="ru-RU" sz="2800" dirty="0" err="1" smtClean="0"/>
              <a:t>һирәк</a:t>
            </a:r>
            <a:r>
              <a:rPr lang="ru-RU" sz="2800" dirty="0" smtClean="0"/>
              <a:t> </a:t>
            </a:r>
            <a:r>
              <a:rPr lang="ru-RU" sz="2800" dirty="0" err="1" smtClean="0"/>
              <a:t>осраусы</a:t>
            </a:r>
            <a:r>
              <a:rPr lang="ru-RU" sz="2800" dirty="0" smtClean="0"/>
              <a:t> </a:t>
            </a:r>
            <a:r>
              <a:rPr lang="ru-RU" sz="2800" dirty="0" err="1" smtClean="0"/>
              <a:t>һәм</a:t>
            </a:r>
            <a:r>
              <a:rPr lang="ru-RU" sz="2800" dirty="0" smtClean="0"/>
              <a:t> </a:t>
            </a:r>
            <a:r>
              <a:rPr lang="ru-RU" sz="2800" dirty="0" err="1" smtClean="0"/>
              <a:t>юҡҡа</a:t>
            </a:r>
            <a:r>
              <a:rPr lang="ru-RU" sz="2800" dirty="0" smtClean="0"/>
              <a:t> </a:t>
            </a:r>
            <a:r>
              <a:rPr lang="ru-RU" sz="2800" dirty="0" err="1" smtClean="0"/>
              <a:t>сығыу</a:t>
            </a:r>
            <a:r>
              <a:rPr lang="ru-RU" sz="2800" dirty="0" smtClean="0"/>
              <a:t> </a:t>
            </a:r>
            <a:r>
              <a:rPr lang="ru-RU" sz="2800" dirty="0" err="1" smtClean="0"/>
              <a:t>ҡурҡынысы</a:t>
            </a:r>
            <a:r>
              <a:rPr lang="ru-RU" sz="2800" dirty="0" smtClean="0"/>
              <a:t> </a:t>
            </a:r>
            <a:r>
              <a:rPr lang="ru-RU" sz="2800" dirty="0" err="1" smtClean="0"/>
              <a:t>янаған</a:t>
            </a:r>
            <a:r>
              <a:rPr lang="ru-RU" sz="2800" dirty="0" smtClean="0"/>
              <a:t> </a:t>
            </a:r>
            <a:r>
              <a:rPr lang="ru-RU" sz="2800" dirty="0" err="1" smtClean="0"/>
              <a:t>үҫемлек</a:t>
            </a:r>
            <a:r>
              <a:rPr lang="ru-RU" sz="2800" dirty="0" smtClean="0"/>
              <a:t> </a:t>
            </a:r>
            <a:r>
              <a:rPr lang="ru-RU" sz="2800" dirty="0" err="1" smtClean="0"/>
              <a:t>һәм</a:t>
            </a:r>
            <a:r>
              <a:rPr lang="ru-RU" sz="2800" dirty="0" smtClean="0"/>
              <a:t> </a:t>
            </a:r>
            <a:r>
              <a:rPr lang="ru-RU" sz="2800" dirty="0" err="1" smtClean="0"/>
              <a:t>хайуандар</a:t>
            </a:r>
            <a:r>
              <a:rPr lang="ru-RU" sz="2800" dirty="0" smtClean="0"/>
              <a:t> </a:t>
            </a:r>
            <a:r>
              <a:rPr lang="ru-RU" sz="2800" dirty="0" err="1" smtClean="0"/>
              <a:t>исемлеге</a:t>
            </a:r>
            <a:r>
              <a:rPr lang="ru-RU" sz="2800" dirty="0" smtClean="0"/>
              <a:t> </a:t>
            </a:r>
            <a:r>
              <a:rPr lang="ru-RU" sz="2800" dirty="0" err="1" smtClean="0"/>
              <a:t>индерелгән</a:t>
            </a:r>
            <a:r>
              <a:rPr lang="ru-RU" sz="2800" dirty="0" smtClean="0"/>
              <a:t>. </a:t>
            </a:r>
            <a:r>
              <a:rPr lang="ru-RU" sz="2800" dirty="0" err="1" smtClean="0"/>
              <a:t>Уларға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тейергә</a:t>
            </a:r>
            <a:r>
              <a:rPr lang="ru-RU" sz="2800" dirty="0" smtClean="0"/>
              <a:t> </a:t>
            </a:r>
            <a:r>
              <a:rPr lang="ru-RU" sz="2800" dirty="0" err="1" smtClean="0"/>
              <a:t>ярамай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Кр.книга_облож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88" y="1412776"/>
            <a:ext cx="3658109" cy="473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9503" y="1210130"/>
            <a:ext cx="4212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Башҡортостан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Республикаһының</a:t>
            </a:r>
            <a:r>
              <a:rPr lang="ru-RU" sz="2400" dirty="0" smtClean="0"/>
              <a:t> </a:t>
            </a:r>
            <a:r>
              <a:rPr lang="ru-RU" sz="2400" dirty="0" err="1"/>
              <a:t>Ҡ</a:t>
            </a:r>
            <a:r>
              <a:rPr lang="ru-RU" sz="2400" dirty="0" err="1" smtClean="0"/>
              <a:t>ыҙыл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китабының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беренсе</a:t>
            </a:r>
            <a:r>
              <a:rPr lang="ru-RU" sz="2400" dirty="0" smtClean="0"/>
              <a:t> </a:t>
            </a:r>
            <a:r>
              <a:rPr lang="ru-RU" sz="2400" dirty="0" err="1" smtClean="0"/>
              <a:t>томына</a:t>
            </a:r>
            <a:r>
              <a:rPr lang="ru-RU" sz="2400" dirty="0" smtClean="0"/>
              <a:t> (2001) 232 </a:t>
            </a:r>
            <a:r>
              <a:rPr lang="ru-RU" sz="2400" dirty="0" err="1" smtClean="0"/>
              <a:t>төр</a:t>
            </a:r>
            <a:r>
              <a:rPr lang="ru-RU" sz="2400" dirty="0" smtClean="0"/>
              <a:t> </a:t>
            </a:r>
            <a:r>
              <a:rPr lang="ru-RU" sz="2400" dirty="0" err="1" smtClean="0"/>
              <a:t>үҫемлектәрҙең</a:t>
            </a:r>
            <a:r>
              <a:rPr lang="ru-RU" sz="2400" dirty="0" smtClean="0"/>
              <a:t> </a:t>
            </a:r>
            <a:r>
              <a:rPr lang="ru-RU" sz="2400" dirty="0" err="1" smtClean="0"/>
              <a:t>һирәк</a:t>
            </a:r>
            <a:r>
              <a:rPr lang="ru-RU" sz="2400" dirty="0" smtClean="0"/>
              <a:t> </a:t>
            </a:r>
            <a:r>
              <a:rPr lang="ru-RU" sz="2400" dirty="0" err="1" smtClean="0"/>
              <a:t>осраған</a:t>
            </a:r>
            <a:r>
              <a:rPr lang="ru-RU" sz="2400" dirty="0" smtClean="0"/>
              <a:t>  </a:t>
            </a:r>
            <a:r>
              <a:rPr lang="ru-RU" sz="2400" dirty="0" err="1" smtClean="0"/>
              <a:t>төрҙәрен</a:t>
            </a:r>
            <a:r>
              <a:rPr lang="ru-RU" sz="2400" dirty="0" smtClean="0"/>
              <a:t> </a:t>
            </a:r>
            <a:r>
              <a:rPr lang="ru-RU" sz="2400" dirty="0" err="1" smtClean="0"/>
              <a:t>үҙ</a:t>
            </a:r>
            <a:r>
              <a:rPr lang="ru-RU" sz="2400" dirty="0" smtClean="0"/>
              <a:t> </a:t>
            </a:r>
            <a:r>
              <a:rPr lang="ru-RU" sz="2400" dirty="0" err="1" smtClean="0"/>
              <a:t>эсенә</a:t>
            </a:r>
            <a:r>
              <a:rPr lang="ru-RU" sz="2400" dirty="0" smtClean="0"/>
              <a:t> ала.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Рәсәй</a:t>
            </a:r>
            <a:r>
              <a:rPr lang="ru-RU" sz="2400" dirty="0" smtClean="0"/>
              <a:t> </a:t>
            </a:r>
            <a:r>
              <a:rPr lang="ru-RU" sz="2400" dirty="0" err="1" smtClean="0"/>
              <a:t>федерацияһының</a:t>
            </a:r>
            <a:r>
              <a:rPr lang="ru-RU" sz="2400" dirty="0" smtClean="0"/>
              <a:t> </a:t>
            </a:r>
            <a:r>
              <a:rPr lang="ru-RU" sz="2400" dirty="0" err="1"/>
              <a:t>Ҡ</a:t>
            </a:r>
            <a:r>
              <a:rPr lang="ru-RU" sz="2400" dirty="0" err="1" smtClean="0"/>
              <a:t>ыҙыл</a:t>
            </a:r>
            <a:r>
              <a:rPr lang="ru-RU" sz="2400" dirty="0" smtClean="0"/>
              <a:t> табына26</a:t>
            </a:r>
            <a:r>
              <a:rPr lang="ba-RU" sz="2400" dirty="0" smtClean="0"/>
              <a:t> төрө</a:t>
            </a:r>
            <a:r>
              <a:rPr lang="ru-RU" sz="2400" dirty="0" smtClean="0"/>
              <a:t> </a:t>
            </a:r>
            <a:r>
              <a:rPr lang="ru-RU" sz="2400" dirty="0" err="1" smtClean="0"/>
              <a:t>индерелгән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Икенсе</a:t>
            </a:r>
            <a:r>
              <a:rPr lang="ru-RU" sz="2400" dirty="0" smtClean="0"/>
              <a:t> </a:t>
            </a:r>
            <a:r>
              <a:rPr lang="ru-RU" sz="2400" dirty="0" err="1" smtClean="0"/>
              <a:t>томында</a:t>
            </a:r>
            <a:r>
              <a:rPr lang="ru-RU" sz="2400" dirty="0" smtClean="0"/>
              <a:t> (2002) - </a:t>
            </a:r>
            <a:r>
              <a:rPr lang="ru-RU" sz="2400" dirty="0" err="1" smtClean="0"/>
              <a:t>мүк</a:t>
            </a:r>
            <a:r>
              <a:rPr lang="ru-RU" sz="2400" dirty="0" smtClean="0"/>
              <a:t>,  </a:t>
            </a:r>
            <a:r>
              <a:rPr lang="ru-RU" sz="2400" dirty="0" err="1" smtClean="0"/>
              <a:t>ылымыҡтар</a:t>
            </a:r>
            <a:r>
              <a:rPr lang="ru-RU" sz="2400" dirty="0" smtClean="0"/>
              <a:t>, </a:t>
            </a:r>
            <a:r>
              <a:rPr lang="ru-RU" sz="2400" dirty="0" err="1" smtClean="0"/>
              <a:t>лишайниктар</a:t>
            </a:r>
            <a:r>
              <a:rPr lang="ru-RU" sz="2400" dirty="0" smtClean="0"/>
              <a:t>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 err="1" smtClean="0"/>
              <a:t>бәшмәк</a:t>
            </a:r>
            <a:r>
              <a:rPr lang="ru-RU" sz="2400" dirty="0"/>
              <a:t> </a:t>
            </a:r>
            <a:r>
              <a:rPr lang="ru-RU" sz="2400" dirty="0" err="1" smtClean="0"/>
              <a:t>төрҙәре</a:t>
            </a:r>
            <a:r>
              <a:rPr lang="ru-RU" sz="2400" dirty="0" smtClean="0"/>
              <a:t> 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5" y="2197161"/>
            <a:ext cx="4860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Өсөнсө</a:t>
            </a:r>
            <a:r>
              <a:rPr lang="ru-RU" sz="2400" dirty="0" smtClean="0"/>
              <a:t> том (2003). </a:t>
            </a:r>
            <a:r>
              <a:rPr lang="ru-RU" sz="2400" dirty="0" err="1"/>
              <a:t>Б</a:t>
            </a:r>
            <a:r>
              <a:rPr lang="ru-RU" sz="2400" dirty="0" err="1" smtClean="0"/>
              <a:t>елгестәр</a:t>
            </a:r>
            <a:r>
              <a:rPr lang="ru-RU" sz="2400" dirty="0" smtClean="0"/>
              <a:t> </a:t>
            </a:r>
            <a:r>
              <a:rPr lang="ru-RU" sz="2400" dirty="0" err="1" smtClean="0"/>
              <a:t>ҡоштар</a:t>
            </a:r>
            <a:r>
              <a:rPr lang="ru-RU" sz="2400" dirty="0" smtClean="0"/>
              <a:t>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 err="1" smtClean="0"/>
              <a:t>йәнлектәрҙең</a:t>
            </a:r>
            <a:r>
              <a:rPr lang="ru-RU" sz="2400" dirty="0" smtClean="0"/>
              <a:t> </a:t>
            </a:r>
            <a:r>
              <a:rPr lang="ru-RU" sz="2400" dirty="0" err="1" smtClean="0"/>
              <a:t>һирәк</a:t>
            </a:r>
            <a:r>
              <a:rPr lang="ru-RU" sz="2400" dirty="0" smtClean="0"/>
              <a:t> </a:t>
            </a:r>
            <a:r>
              <a:rPr lang="ru-RU" sz="2400" dirty="0" err="1" smtClean="0"/>
              <a:t>осраған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төрҙәрен</a:t>
            </a:r>
            <a:r>
              <a:rPr lang="ru-RU" sz="2400" dirty="0" smtClean="0"/>
              <a:t> </a:t>
            </a:r>
            <a:r>
              <a:rPr lang="ru-RU" sz="2400" dirty="0" err="1" smtClean="0"/>
              <a:t>һаҡлау</a:t>
            </a:r>
            <a:r>
              <a:rPr lang="ru-RU" sz="2400" dirty="0" smtClean="0"/>
              <a:t> </a:t>
            </a:r>
            <a:r>
              <a:rPr lang="ru-RU" sz="2400" dirty="0" err="1" smtClean="0"/>
              <a:t>аҫтына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алырға</a:t>
            </a:r>
            <a:r>
              <a:rPr lang="ru-RU" sz="2400" dirty="0" smtClean="0"/>
              <a:t> </a:t>
            </a:r>
            <a:r>
              <a:rPr lang="ru-RU" sz="2400" dirty="0" err="1" smtClean="0"/>
              <a:t>тигән</a:t>
            </a:r>
            <a:r>
              <a:rPr lang="ru-RU" sz="2400" dirty="0" smtClean="0"/>
              <a:t> </a:t>
            </a:r>
            <a:r>
              <a:rPr lang="ru-RU" sz="2400" dirty="0" err="1" smtClean="0"/>
              <a:t>ҡарар</a:t>
            </a:r>
            <a:r>
              <a:rPr lang="ru-RU" sz="2400" dirty="0" smtClean="0"/>
              <a:t> </a:t>
            </a:r>
            <a:r>
              <a:rPr lang="ru-RU" sz="2400" dirty="0" err="1" smtClean="0"/>
              <a:t>сығарҙы</a:t>
            </a:r>
            <a:r>
              <a:rPr lang="ru-RU" sz="2400" dirty="0" smtClean="0"/>
              <a:t>. </a:t>
            </a:r>
            <a:r>
              <a:rPr lang="ru-RU" sz="2400" dirty="0" err="1" smtClean="0"/>
              <a:t>Башҡортостанда</a:t>
            </a:r>
            <a:r>
              <a:rPr lang="ru-RU" sz="2400" dirty="0" smtClean="0"/>
              <a:t> 112 </a:t>
            </a:r>
            <a:r>
              <a:rPr lang="ru-RU" sz="2400" dirty="0" err="1" smtClean="0"/>
              <a:t>төр</a:t>
            </a:r>
            <a:r>
              <a:rPr lang="ru-RU" sz="2400" dirty="0" smtClean="0"/>
              <a:t> </a:t>
            </a:r>
            <a:r>
              <a:rPr lang="ru-RU" sz="2400" dirty="0" err="1" smtClean="0"/>
              <a:t>хайуан</a:t>
            </a:r>
            <a:r>
              <a:rPr lang="ru-RU" sz="2400" dirty="0" smtClean="0"/>
              <a:t> </a:t>
            </a:r>
            <a:r>
              <a:rPr lang="ru-RU" sz="2400" dirty="0" err="1" smtClean="0"/>
              <a:t>яҡлау</a:t>
            </a:r>
            <a:r>
              <a:rPr lang="ru-RU" sz="2400" dirty="0" smtClean="0"/>
              <a:t> </a:t>
            </a:r>
            <a:r>
              <a:rPr lang="ru-RU" sz="2400" dirty="0" err="1" smtClean="0"/>
              <a:t>аҫтына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алына</a:t>
            </a:r>
            <a:r>
              <a:rPr lang="ru-RU" sz="2400" dirty="0" smtClean="0"/>
              <a:t>. </a:t>
            </a:r>
            <a:r>
              <a:rPr lang="ru-RU" sz="2400" dirty="0" err="1" smtClean="0"/>
              <a:t>Ҡыҙыл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китабының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өсөнсө</a:t>
            </a:r>
            <a:r>
              <a:rPr lang="ru-RU" sz="2400" dirty="0" smtClean="0"/>
              <a:t> </a:t>
            </a:r>
            <a:r>
              <a:rPr lang="ru-RU" sz="2400" dirty="0" err="1" smtClean="0"/>
              <a:t>томы</a:t>
            </a:r>
            <a:r>
              <a:rPr lang="ru-RU" sz="2400" dirty="0" smtClean="0"/>
              <a:t> </a:t>
            </a:r>
            <a:r>
              <a:rPr lang="ru-RU" sz="2400" dirty="0" err="1" smtClean="0"/>
              <a:t>хайуандарға</a:t>
            </a:r>
            <a:r>
              <a:rPr lang="ru-RU" sz="2400" dirty="0" smtClean="0"/>
              <a:t> </a:t>
            </a:r>
            <a:r>
              <a:rPr lang="ru-RU" sz="2400" dirty="0" err="1" smtClean="0"/>
              <a:t>арнала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умыртҡаһыҙҙарҙың</a:t>
            </a:r>
            <a:r>
              <a:rPr lang="ru-RU" sz="2400" dirty="0" smtClean="0"/>
              <a:t>  29 </a:t>
            </a:r>
            <a:r>
              <a:rPr lang="ru-RU" sz="2400" dirty="0" err="1" smtClean="0"/>
              <a:t>төрө</a:t>
            </a:r>
            <a:r>
              <a:rPr lang="ru-RU" sz="2400" dirty="0" smtClean="0"/>
              <a:t>, 7 — </a:t>
            </a:r>
            <a:r>
              <a:rPr lang="ru-RU" sz="2400" dirty="0" err="1" smtClean="0"/>
              <a:t>балыҡ</a:t>
            </a:r>
            <a:r>
              <a:rPr lang="ru-RU" sz="2400" dirty="0" smtClean="0"/>
              <a:t>, </a:t>
            </a:r>
            <a:r>
              <a:rPr lang="ru-RU" sz="2400" dirty="0" err="1" smtClean="0"/>
              <a:t>өс</a:t>
            </a:r>
            <a:r>
              <a:rPr lang="ru-RU" sz="2400" dirty="0" smtClean="0"/>
              <a:t> — </a:t>
            </a:r>
            <a:r>
              <a:rPr lang="ru-RU" sz="2400" dirty="0" err="1" smtClean="0"/>
              <a:t>һыу</a:t>
            </a:r>
            <a:r>
              <a:rPr lang="ru-RU" sz="2400" dirty="0" smtClean="0"/>
              <a:t> </a:t>
            </a:r>
            <a:r>
              <a:rPr lang="ru-RU" sz="2400" dirty="0" err="1" smtClean="0"/>
              <a:t>хайуандары</a:t>
            </a:r>
            <a:r>
              <a:rPr lang="ru-RU" sz="2400" dirty="0" smtClean="0"/>
              <a:t>, 6 — </a:t>
            </a:r>
            <a:r>
              <a:rPr lang="ru-RU" sz="2400" dirty="0" err="1" smtClean="0"/>
              <a:t>һөйрәлеүселәр</a:t>
            </a:r>
            <a:r>
              <a:rPr lang="ru-RU" sz="2400" dirty="0" smtClean="0"/>
              <a:t>, 49 — </a:t>
            </a:r>
            <a:r>
              <a:rPr lang="ru-RU" sz="2400" dirty="0" err="1" smtClean="0"/>
              <a:t>ҡош</a:t>
            </a:r>
            <a:r>
              <a:rPr lang="ru-RU" sz="2400" dirty="0" smtClean="0"/>
              <a:t>, 18 </a:t>
            </a:r>
            <a:r>
              <a:rPr lang="ru-RU" sz="2400" dirty="0" err="1" smtClean="0"/>
              <a:t>һөтимәрҙәр</a:t>
            </a:r>
            <a:r>
              <a:rPr lang="ru-RU" sz="2400" dirty="0" smtClean="0"/>
              <a:t> </a:t>
            </a:r>
            <a:r>
              <a:rPr lang="ru-RU" sz="2400" dirty="0" err="1" smtClean="0"/>
              <a:t>төрө</a:t>
            </a:r>
            <a:r>
              <a:rPr lang="ru-RU" sz="2400" dirty="0" smtClean="0"/>
              <a:t> </a:t>
            </a:r>
            <a:r>
              <a:rPr lang="ru-RU" sz="2400" dirty="0" err="1" smtClean="0"/>
              <a:t>индерелгән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ЗаказникТАР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8448" y="1268761"/>
            <a:ext cx="7772400" cy="3138142"/>
          </a:xfrm>
        </p:spPr>
        <p:txBody>
          <a:bodyPr/>
          <a:lstStyle/>
          <a:p>
            <a:r>
              <a:rPr lang="ru-RU" sz="2800" dirty="0" smtClean="0"/>
              <a:t>Заказник – был территория </a:t>
            </a:r>
            <a:r>
              <a:rPr lang="ru-RU" sz="2800" dirty="0" err="1" smtClean="0"/>
              <a:t>биләмәһендә</a:t>
            </a:r>
            <a:r>
              <a:rPr lang="ru-RU" sz="2800" dirty="0" smtClean="0"/>
              <a:t> </a:t>
            </a:r>
            <a:r>
              <a:rPr lang="ru-RU" sz="2800" dirty="0" err="1" smtClean="0"/>
              <a:t>ниндәй</a:t>
            </a:r>
            <a:r>
              <a:rPr lang="ru-RU" sz="2800" dirty="0" smtClean="0"/>
              <a:t> </a:t>
            </a:r>
            <a:r>
              <a:rPr lang="ru-RU" sz="2800" dirty="0" err="1" smtClean="0"/>
              <a:t>ҙә</a:t>
            </a:r>
            <a:r>
              <a:rPr lang="ru-RU" sz="2800" dirty="0" smtClean="0"/>
              <a:t> </a:t>
            </a:r>
            <a:r>
              <a:rPr lang="ru-RU" sz="2800" dirty="0" err="1" smtClean="0"/>
              <a:t>булһа</a:t>
            </a:r>
            <a:r>
              <a:rPr lang="ru-RU" sz="2800" dirty="0" smtClean="0"/>
              <a:t> </a:t>
            </a:r>
            <a:r>
              <a:rPr lang="ru-RU" sz="2800" dirty="0" err="1" smtClean="0"/>
              <a:t>тәбиғәт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комплексының</a:t>
            </a:r>
            <a:r>
              <a:rPr lang="ru-RU" sz="2800" dirty="0" smtClean="0"/>
              <a:t> </a:t>
            </a:r>
            <a:r>
              <a:rPr lang="ru-RU" sz="2800" dirty="0" err="1" smtClean="0"/>
              <a:t>бер</a:t>
            </a:r>
            <a:r>
              <a:rPr lang="ru-RU" sz="2800" dirty="0" smtClean="0"/>
              <a:t> компоненты, </a:t>
            </a:r>
            <a:r>
              <a:rPr lang="ru-RU" sz="2800" dirty="0" err="1" smtClean="0"/>
              <a:t>мәҫәлән</a:t>
            </a:r>
            <a:r>
              <a:rPr lang="ru-RU" sz="2800" dirty="0" smtClean="0"/>
              <a:t>, </a:t>
            </a:r>
            <a:r>
              <a:rPr lang="ru-RU" sz="2800" dirty="0" err="1" smtClean="0"/>
              <a:t>үҫемлектәр</a:t>
            </a:r>
            <a:r>
              <a:rPr lang="ru-RU" sz="2800" dirty="0" smtClean="0"/>
              <a:t> </a:t>
            </a:r>
            <a:r>
              <a:rPr lang="ru-RU" sz="2800" dirty="0" err="1" smtClean="0"/>
              <a:t>йәки</a:t>
            </a:r>
            <a:r>
              <a:rPr lang="ru-RU" sz="2800" dirty="0" smtClean="0"/>
              <a:t> </a:t>
            </a:r>
            <a:r>
              <a:rPr lang="ru-RU" sz="2800" dirty="0" err="1" smtClean="0"/>
              <a:t>хайуандарҙың</a:t>
            </a:r>
            <a:r>
              <a:rPr lang="ru-RU" sz="2800" dirty="0" smtClean="0"/>
              <a:t> </a:t>
            </a:r>
            <a:r>
              <a:rPr lang="ru-RU" sz="2800" dirty="0" err="1" smtClean="0"/>
              <a:t>ҡиммәтле</a:t>
            </a:r>
            <a:r>
              <a:rPr lang="ru-RU" sz="2800" dirty="0" smtClean="0"/>
              <a:t>  </a:t>
            </a:r>
            <a:r>
              <a:rPr lang="ru-RU" sz="2800" dirty="0" err="1" smtClean="0"/>
              <a:t>төрҙәре</a:t>
            </a:r>
            <a:r>
              <a:rPr lang="ru-RU" sz="2800" dirty="0" smtClean="0"/>
              <a:t> </a:t>
            </a:r>
            <a:r>
              <a:rPr lang="ru-RU" sz="2800" dirty="0" err="1" smtClean="0"/>
              <a:t>һаҡлана</a:t>
            </a:r>
            <a:r>
              <a:rPr lang="ru-RU" sz="280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49498"/>
          </a:xfrm>
        </p:spPr>
        <p:txBody>
          <a:bodyPr/>
          <a:lstStyle/>
          <a:p>
            <a:r>
              <a:rPr lang="ru-RU" sz="2400" dirty="0" smtClean="0"/>
              <a:t>"КӨНГӘК"</a:t>
            </a:r>
            <a:endParaRPr lang="ru-RU" sz="3600" dirty="0"/>
          </a:p>
        </p:txBody>
      </p:sp>
      <p:pic>
        <p:nvPicPr>
          <p:cNvPr id="31748" name="Picture 4" descr="Картинки по запросу Государственный природный заказник &quot;Кунга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336704" cy="4752528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Государственный природный заказник &quot;Кунга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296" y="1041153"/>
            <a:ext cx="7387471" cy="55406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81734" y="764704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Мәләүез 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34" y="21203"/>
            <a:ext cx="4224894" cy="64013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400" dirty="0" smtClean="0"/>
              <a:t>ИШЕМБАЙ ТӘБИҒӘТ ЗАКАЗНИГЫ</a:t>
            </a:r>
            <a:endParaRPr lang="ru-RU" sz="24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14109" t="12326" r="15605"/>
          <a:stretch>
            <a:fillRect/>
          </a:stretch>
        </p:blipFill>
        <p:spPr bwMode="auto">
          <a:xfrm>
            <a:off x="827584" y="1268760"/>
            <a:ext cx="756618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4109" t="11935" r="16159" b="2174"/>
          <a:stretch>
            <a:fillRect/>
          </a:stretch>
        </p:blipFill>
        <p:spPr bwMode="auto">
          <a:xfrm>
            <a:off x="676836" y="1268760"/>
            <a:ext cx="77037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908720"/>
            <a:ext cx="338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Ишембай</a:t>
            </a:r>
            <a:r>
              <a:rPr lang="ru-RU" dirty="0" smtClean="0"/>
              <a:t> </a:t>
            </a:r>
            <a:r>
              <a:rPr lang="ru-RU" dirty="0" err="1" smtClean="0"/>
              <a:t>р-нында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Башҡортостан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Республикаһы</a:t>
            </a:r>
            <a:r>
              <a:rPr lang="ru-RU" sz="2400" dirty="0" smtClean="0"/>
              <a:t> 143 </a:t>
            </a:r>
            <a:r>
              <a:rPr lang="ru-RU" sz="2400" dirty="0" err="1" smtClean="0"/>
              <a:t>мең</a:t>
            </a:r>
            <a:r>
              <a:rPr lang="ru-RU" sz="2400" dirty="0" smtClean="0"/>
              <a:t> кв. км </a:t>
            </a:r>
            <a:r>
              <a:rPr lang="ru-RU" sz="2400" dirty="0" err="1" smtClean="0"/>
              <a:t>майҙанды</a:t>
            </a:r>
            <a:r>
              <a:rPr lang="ru-RU" sz="2400" dirty="0" smtClean="0"/>
              <a:t> </a:t>
            </a:r>
            <a:r>
              <a:rPr lang="ru-RU" sz="2400" dirty="0" err="1" smtClean="0"/>
              <a:t>биләй</a:t>
            </a:r>
            <a:r>
              <a:rPr lang="ru-RU" sz="2400" dirty="0" smtClean="0"/>
              <a:t>, </a:t>
            </a:r>
            <a:r>
              <a:rPr lang="ru-RU" sz="2400" dirty="0" err="1" smtClean="0"/>
              <a:t>Рәсәй</a:t>
            </a:r>
            <a:r>
              <a:rPr lang="ru-RU" sz="2400" dirty="0" smtClean="0"/>
              <a:t> </a:t>
            </a:r>
            <a:r>
              <a:rPr lang="ru-RU" sz="2400" dirty="0" err="1"/>
              <a:t>Ф</a:t>
            </a:r>
            <a:r>
              <a:rPr lang="ru-RU" sz="2400" dirty="0" err="1" smtClean="0"/>
              <a:t>едерацияһының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дөйөм</a:t>
            </a:r>
            <a:r>
              <a:rPr lang="ru-RU" sz="2400" dirty="0" smtClean="0"/>
              <a:t> </a:t>
            </a:r>
            <a:r>
              <a:rPr lang="ru-RU" sz="2400" dirty="0" err="1" smtClean="0"/>
              <a:t>майҙанының</a:t>
            </a:r>
            <a:r>
              <a:rPr lang="ru-RU" sz="2400" dirty="0" smtClean="0"/>
              <a:t> 0,8 </a:t>
            </a:r>
            <a:r>
              <a:rPr lang="ru-RU" sz="2400" dirty="0" err="1" smtClean="0"/>
              <a:t>процентын</a:t>
            </a:r>
            <a:r>
              <a:rPr lang="ru-RU" sz="2400" dirty="0" smtClean="0"/>
              <a:t> </a:t>
            </a:r>
            <a:r>
              <a:rPr lang="ru-RU" sz="2400" dirty="0" err="1" smtClean="0"/>
              <a:t>тәшкил</a:t>
            </a:r>
            <a:r>
              <a:rPr lang="ru-RU" sz="2400" dirty="0" smtClean="0"/>
              <a:t> </a:t>
            </a:r>
            <a:r>
              <a:rPr lang="ru-RU" sz="2400" dirty="0" err="1" smtClean="0"/>
              <a:t>итә</a:t>
            </a:r>
            <a:r>
              <a:rPr lang="ru-RU" sz="2400" dirty="0" smtClean="0"/>
              <a:t>. </a:t>
            </a:r>
            <a:r>
              <a:rPr lang="ru-RU" sz="2400" dirty="0" err="1" smtClean="0"/>
              <a:t>Төньяҡта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Башҡортостан</a:t>
            </a:r>
            <a:r>
              <a:rPr lang="ru-RU" sz="2400" dirty="0" smtClean="0"/>
              <a:t> Пермь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/>
              <a:t>С</a:t>
            </a:r>
            <a:r>
              <a:rPr lang="ru-RU" sz="2400" dirty="0" smtClean="0"/>
              <a:t>вердловск </a:t>
            </a:r>
            <a:r>
              <a:rPr lang="ru-RU" sz="2400" dirty="0" err="1" smtClean="0"/>
              <a:t>өлкәләре</a:t>
            </a:r>
            <a:r>
              <a:rPr lang="ru-RU" sz="2400" dirty="0" smtClean="0"/>
              <a:t> </a:t>
            </a:r>
            <a:r>
              <a:rPr lang="ru-RU" sz="2400" dirty="0" err="1" smtClean="0"/>
              <a:t>менән</a:t>
            </a:r>
            <a:r>
              <a:rPr lang="ru-RU" sz="2400" dirty="0" smtClean="0"/>
              <a:t> </a:t>
            </a:r>
            <a:r>
              <a:rPr lang="ru-RU" sz="2400" dirty="0" err="1" smtClean="0"/>
              <a:t>сиктәш</a:t>
            </a:r>
            <a:r>
              <a:rPr lang="ru-RU" sz="2400" dirty="0" smtClean="0"/>
              <a:t>, </a:t>
            </a:r>
            <a:r>
              <a:rPr lang="ru-RU" sz="2400" dirty="0" err="1" smtClean="0"/>
              <a:t>көнсығышта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Силәбе</a:t>
            </a:r>
            <a:r>
              <a:rPr lang="ru-RU" sz="2400" dirty="0" smtClean="0"/>
              <a:t>, </a:t>
            </a:r>
            <a:r>
              <a:rPr lang="ru-RU" sz="2400" dirty="0" err="1" smtClean="0"/>
              <a:t>көньяҡ-көнсығышта</a:t>
            </a:r>
            <a:r>
              <a:rPr lang="ru-RU" sz="2400" dirty="0" smtClean="0"/>
              <a:t>, </a:t>
            </a:r>
            <a:r>
              <a:rPr lang="ru-RU" sz="2400" dirty="0" err="1" smtClean="0"/>
              <a:t>көньяҡта</a:t>
            </a:r>
            <a:r>
              <a:rPr lang="ru-RU" sz="2400" dirty="0" smtClean="0"/>
              <a:t>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 err="1" smtClean="0"/>
              <a:t>көньяҡ-көнбайышта</a:t>
            </a:r>
            <a:r>
              <a:rPr lang="ru-RU" sz="2400" dirty="0" smtClean="0"/>
              <a:t> – </a:t>
            </a:r>
            <a:r>
              <a:rPr lang="ru-RU" sz="2400" dirty="0" err="1"/>
              <a:t>Ы</a:t>
            </a:r>
            <a:r>
              <a:rPr lang="ru-RU" sz="2400" dirty="0" err="1" smtClean="0"/>
              <a:t>рымбур</a:t>
            </a:r>
            <a:r>
              <a:rPr lang="ru-RU" sz="2400" dirty="0" smtClean="0"/>
              <a:t> </a:t>
            </a:r>
            <a:r>
              <a:rPr lang="ru-RU" sz="2400" dirty="0" err="1" smtClean="0"/>
              <a:t>өлкәләре</a:t>
            </a:r>
            <a:r>
              <a:rPr lang="ru-RU" sz="2400" dirty="0" smtClean="0"/>
              <a:t> </a:t>
            </a:r>
            <a:r>
              <a:rPr lang="ru-RU" sz="2400" dirty="0" err="1" smtClean="0"/>
              <a:t>менән</a:t>
            </a:r>
            <a:r>
              <a:rPr lang="ru-RU" sz="2400" dirty="0" smtClean="0"/>
              <a:t>, </a:t>
            </a:r>
            <a:r>
              <a:rPr lang="ru-RU" sz="2400" dirty="0" err="1" smtClean="0"/>
              <a:t>көнбайышта</a:t>
            </a:r>
            <a:r>
              <a:rPr lang="ru-RU" sz="2400" dirty="0" smtClean="0"/>
              <a:t> – </a:t>
            </a:r>
            <a:r>
              <a:rPr lang="ru-RU" sz="2400" dirty="0"/>
              <a:t>Т</a:t>
            </a:r>
            <a:r>
              <a:rPr lang="ru-RU" sz="2400" dirty="0" smtClean="0"/>
              <a:t>атарстан </a:t>
            </a:r>
            <a:r>
              <a:rPr lang="ru-RU" sz="2400" dirty="0" err="1"/>
              <a:t>Р</a:t>
            </a:r>
            <a:r>
              <a:rPr lang="ru-RU" sz="2400" dirty="0" err="1" smtClean="0"/>
              <a:t>еспубликаһы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err="1" smtClean="0"/>
              <a:t>төньяҡ-көнбайышта</a:t>
            </a:r>
            <a:r>
              <a:rPr lang="ru-RU" sz="2400" dirty="0" smtClean="0"/>
              <a:t> - Удмурт </a:t>
            </a:r>
            <a:r>
              <a:rPr lang="ru-RU" sz="2400" dirty="0" err="1" smtClean="0"/>
              <a:t>республикаһы</a:t>
            </a:r>
            <a:r>
              <a:rPr lang="ru-RU" sz="2400" dirty="0" smtClean="0"/>
              <a:t> </a:t>
            </a:r>
            <a:r>
              <a:rPr lang="ru-RU" sz="2400" dirty="0" err="1" smtClean="0"/>
              <a:t>менән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Картинки по запросу экология башкортостана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3" y="3788970"/>
            <a:ext cx="2564733" cy="293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400" dirty="0" smtClean="0"/>
              <a:t>ӨСӘН-ИВАНОВКА ЗАКАЗНИГЫ</a:t>
            </a:r>
            <a:endParaRPr lang="ru-RU" sz="2400" dirty="0"/>
          </a:p>
        </p:txBody>
      </p:sp>
      <p:pic>
        <p:nvPicPr>
          <p:cNvPr id="276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26188" cy="479715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ЭЙЕК БАШЫ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1119" y="836712"/>
            <a:ext cx="373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Күгәрсен 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урынлашҡан.</a:t>
            </a:r>
            <a:endParaRPr lang="ru-RU" dirty="0"/>
          </a:p>
        </p:txBody>
      </p:sp>
      <p:pic>
        <p:nvPicPr>
          <p:cNvPr id="55298" name="Picture 2" descr="Картинки по запросу Зоологического заказника «ИКСКИЙ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10035" cy="5068145"/>
          </a:xfrm>
          <a:prstGeom prst="rect">
            <a:avLst/>
          </a:prstGeom>
          <a:noFill/>
        </p:spPr>
      </p:pic>
      <p:pic>
        <p:nvPicPr>
          <p:cNvPr id="55302" name="Picture 6" descr="http://www.dooptrb.ru/foto_zakazniki/zoologia/Ikskij/DSC08768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884368" cy="443101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352928" cy="3876030"/>
          </a:xfrm>
        </p:spPr>
        <p:txBody>
          <a:bodyPr/>
          <a:lstStyle/>
          <a:p>
            <a:pPr algn="ctr"/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Иғтибар өсөн рәхмәт!!!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ecorb.ru/files/gosdoklad/S%20OOP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2304256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ysClr val="windowText" lastClr="000000"/>
                </a:solidFill>
              </a:rPr>
              <a:t>Дәүләт тәбиғәт ҡурсаулығы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0928"/>
            <a:ext cx="216024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Милли </a:t>
            </a:r>
            <a:r>
              <a:rPr lang="ru-RU" dirty="0" err="1" smtClean="0">
                <a:solidFill>
                  <a:sysClr val="windowText" lastClr="000000"/>
                </a:solidFill>
              </a:rPr>
              <a:t>парктар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3056"/>
            <a:ext cx="216024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ysClr val="windowText" lastClr="000000"/>
                </a:solidFill>
              </a:rPr>
              <a:t>Тәбиғәт парктар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927" y="5152836"/>
            <a:ext cx="2304256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ysClr val="windowText" lastClr="000000"/>
                </a:solidFill>
              </a:rPr>
              <a:t>Тәбиғәт</a:t>
            </a:r>
            <a:r>
              <a:rPr lang="ru-RU" sz="160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</a:rPr>
              <a:t>парктар</a:t>
            </a:r>
            <a:r>
              <a:rPr lang="ru-RU" sz="160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</a:rPr>
              <a:t>урындағы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1340768"/>
            <a:ext cx="216024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ysClr val="windowText" lastClr="000000"/>
                </a:solidFill>
              </a:rPr>
              <a:t>Дәүләт тәбиғәт заказниктары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852936"/>
            <a:ext cx="2376264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ysClr val="windowText" lastClr="000000"/>
                </a:solidFill>
              </a:rPr>
              <a:t>Дауалау-һауыҡтырыу урындары</a:t>
            </a:r>
            <a:r>
              <a:rPr lang="ru-RU" sz="160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</a:rPr>
              <a:t>һәм курорттар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4293096"/>
            <a:ext cx="2232248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Ботаника </a:t>
            </a:r>
            <a:r>
              <a:rPr lang="ru-RU" dirty="0" err="1" smtClean="0">
                <a:solidFill>
                  <a:sysClr val="windowText" lastClr="000000"/>
                </a:solidFill>
              </a:rPr>
              <a:t>баҡсалары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5445224"/>
            <a:ext cx="216024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ysClr val="windowText" lastClr="000000"/>
                </a:solidFill>
              </a:rPr>
              <a:t>Тәбиғәт һәйкәлдәре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ҠурсаулыҡТАР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2346052"/>
          </a:xfrm>
        </p:spPr>
        <p:txBody>
          <a:bodyPr/>
          <a:lstStyle/>
          <a:p>
            <a:r>
              <a:rPr lang="ru-RU" sz="3200" dirty="0" err="1" smtClean="0"/>
              <a:t>Ҡурсаулыҡ</a:t>
            </a:r>
            <a:r>
              <a:rPr lang="ru-RU" sz="3200" dirty="0" smtClean="0"/>
              <a:t>  </a:t>
            </a:r>
            <a:r>
              <a:rPr lang="ru-RU" sz="3200" dirty="0" err="1" smtClean="0"/>
              <a:t>территорияһында</a:t>
            </a:r>
            <a:r>
              <a:rPr lang="ru-RU" sz="3200" dirty="0" smtClean="0"/>
              <a:t>  </a:t>
            </a:r>
            <a:r>
              <a:rPr lang="ru-RU" sz="3200" dirty="0" err="1" smtClean="0"/>
              <a:t>тәбиғәт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комплекстары</a:t>
            </a:r>
            <a:r>
              <a:rPr lang="ru-RU" sz="3200" dirty="0" smtClean="0"/>
              <a:t> </a:t>
            </a:r>
            <a:r>
              <a:rPr lang="ru-RU" sz="3200" dirty="0" err="1" smtClean="0"/>
              <a:t>һаҡлана</a:t>
            </a:r>
            <a:r>
              <a:rPr lang="ru-RU" sz="3200" dirty="0" smtClean="0"/>
              <a:t>, </a:t>
            </a:r>
            <a:r>
              <a:rPr lang="ru-RU" sz="3200" dirty="0" err="1" smtClean="0"/>
              <a:t>унда</a:t>
            </a:r>
            <a:r>
              <a:rPr lang="ru-RU" sz="3200" dirty="0" smtClean="0"/>
              <a:t>  </a:t>
            </a:r>
            <a:r>
              <a:rPr lang="ru-RU" sz="3200" dirty="0" err="1" smtClean="0"/>
              <a:t>һунар</a:t>
            </a:r>
            <a:r>
              <a:rPr lang="ru-RU" sz="3200" dirty="0" smtClean="0"/>
              <a:t> </a:t>
            </a:r>
            <a:r>
              <a:rPr lang="ru-RU" sz="3200" dirty="0" err="1" smtClean="0"/>
              <a:t>итеү</a:t>
            </a:r>
            <a:r>
              <a:rPr lang="ru-RU" sz="3200" dirty="0" smtClean="0"/>
              <a:t> </a:t>
            </a:r>
            <a:r>
              <a:rPr lang="ru-RU" sz="3200" dirty="0" err="1" smtClean="0"/>
              <a:t>тыйыла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836712"/>
          </a:xfrm>
        </p:spPr>
        <p:txBody>
          <a:bodyPr/>
          <a:lstStyle/>
          <a:p>
            <a:r>
              <a:rPr lang="ru-RU" sz="2400" dirty="0" smtClean="0"/>
              <a:t>КӨНЬЯҠ-УРАЛ ДӘҮЛӘТ ТӘБИҒӘТ ҠУРСАУЛЫҒЫ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2008" y="9065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Башҡортостандың</a:t>
            </a:r>
            <a:r>
              <a:rPr lang="ru-RU" dirty="0" smtClean="0"/>
              <a:t> </a:t>
            </a:r>
            <a:r>
              <a:rPr lang="ru-RU" dirty="0" err="1" smtClean="0"/>
              <a:t>Белорет</a:t>
            </a:r>
            <a:r>
              <a:rPr lang="ru-RU" dirty="0" smtClean="0"/>
              <a:t> </a:t>
            </a:r>
            <a:r>
              <a:rPr lang="ru-RU" dirty="0" err="1" smtClean="0"/>
              <a:t>районында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өлөшләтә</a:t>
            </a:r>
            <a:r>
              <a:rPr lang="ru-RU" dirty="0" smtClean="0"/>
              <a:t> </a:t>
            </a:r>
            <a:r>
              <a:rPr lang="ru-RU" dirty="0" err="1" smtClean="0"/>
              <a:t>Силәбе</a:t>
            </a:r>
            <a:r>
              <a:rPr lang="ru-RU" dirty="0" smtClean="0"/>
              <a:t> </a:t>
            </a:r>
            <a:r>
              <a:rPr lang="ru-RU" dirty="0" err="1" smtClean="0"/>
              <a:t>өлкәһендә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endParaRPr lang="ru-RU" dirty="0"/>
          </a:p>
        </p:txBody>
      </p:sp>
      <p:pic>
        <p:nvPicPr>
          <p:cNvPr id="46082" name="Picture 2" descr="Картинки по запросу Южно-Уральский государственный природный запове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7968"/>
            <a:ext cx="7056784" cy="5300032"/>
          </a:xfrm>
          <a:prstGeom prst="rect">
            <a:avLst/>
          </a:prstGeom>
          <a:noFill/>
        </p:spPr>
      </p:pic>
      <p:pic>
        <p:nvPicPr>
          <p:cNvPr id="46084" name="Picture 4" descr="Картинки по запросу Южно-Уральский государственный природный заповед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8172400" cy="4165341"/>
          </a:xfrm>
          <a:prstGeom prst="rect">
            <a:avLst/>
          </a:prstGeom>
          <a:noFill/>
        </p:spPr>
      </p:pic>
      <p:pic>
        <p:nvPicPr>
          <p:cNvPr id="46086" name="Picture 6" descr="Картинки по запросу Южно-Уральский государственный природный запове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7216969" cy="476592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3677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652934"/>
          </a:xfrm>
        </p:spPr>
        <p:txBody>
          <a:bodyPr/>
          <a:lstStyle/>
          <a:p>
            <a:r>
              <a:rPr lang="ru-RU" sz="2400" dirty="0" smtClean="0"/>
              <a:t>БАШҠОРТ ДӘҮЛӘТ ТӘБИҒӘТ ҠУРСАУЛЫҒЫ</a:t>
            </a:r>
            <a:endParaRPr lang="ru-RU" sz="2400" dirty="0"/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84189"/>
            <a:ext cx="5089959" cy="3395002"/>
          </a:xfrm>
          <a:prstGeom prst="rect">
            <a:avLst/>
          </a:prstGeom>
          <a:noFill/>
        </p:spPr>
      </p:pic>
      <p:pic>
        <p:nvPicPr>
          <p:cNvPr id="3078" name="Picture 6" descr="Южные Кыр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292009" cy="512719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194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720080"/>
          </a:xfrm>
        </p:spPr>
        <p:txBody>
          <a:bodyPr/>
          <a:lstStyle/>
          <a:p>
            <a:r>
              <a:rPr lang="ru-RU" sz="2400" dirty="0" smtClean="0"/>
              <a:t>"ШҮЛГӘНТАШ</a:t>
            </a:r>
            <a:r>
              <a:rPr lang="ru-RU" sz="2400" dirty="0"/>
              <a:t>" </a:t>
            </a:r>
            <a:r>
              <a:rPr lang="ru-RU" sz="2400" dirty="0" smtClean="0"/>
              <a:t>ҠУРСАУЛЫҒЫ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93455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</a:t>
            </a:r>
            <a:r>
              <a:rPr lang="ru-RU" dirty="0" err="1" smtClean="0"/>
              <a:t>өрйән</a:t>
            </a:r>
            <a:r>
              <a:rPr lang="ru-RU" dirty="0" smtClean="0"/>
              <a:t> </a:t>
            </a:r>
            <a:r>
              <a:rPr lang="ru-RU" dirty="0" err="1" smtClean="0"/>
              <a:t>районында</a:t>
            </a:r>
            <a:r>
              <a:rPr lang="ru-RU" dirty="0" smtClean="0"/>
              <a:t> </a:t>
            </a:r>
            <a:r>
              <a:rPr lang="ru-RU" dirty="0" err="1" smtClean="0"/>
              <a:t>урынлашҡан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7106" name="Picture 2" descr="Шульган-Таш ле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57399"/>
            <a:ext cx="3600400" cy="5400601"/>
          </a:xfrm>
          <a:prstGeom prst="rect">
            <a:avLst/>
          </a:prstGeom>
          <a:noFill/>
        </p:spPr>
      </p:pic>
      <p:pic>
        <p:nvPicPr>
          <p:cNvPr id="47108" name="Picture 4" descr="https://upload.wikimedia.org/wikipedia/commons/thumb/3/35/%D0%9A%D0%B0%D0%BF%D0%BE%D0%B2%D0%B0_%D0%BF%D0%B5%D1%89%D0%B5%D1%80%D0%B0.jpg/220px-%D0%9A%D0%B0%D0%BF%D0%BE%D0%B2%D0%B0_%D0%BF%D0%B5%D1%89%D0%B5%D1%80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55326" cy="5373216"/>
          </a:xfrm>
          <a:prstGeom prst="rect">
            <a:avLst/>
          </a:prstGeom>
          <a:noFill/>
        </p:spPr>
      </p:pic>
      <p:pic>
        <p:nvPicPr>
          <p:cNvPr id="47110" name="Picture 6" descr="Картинки по запросу Шульган-Та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622" y="1641591"/>
            <a:ext cx="7560840" cy="5032216"/>
          </a:xfrm>
          <a:prstGeom prst="rect">
            <a:avLst/>
          </a:prstGeom>
          <a:noFill/>
        </p:spPr>
      </p:pic>
      <p:pic>
        <p:nvPicPr>
          <p:cNvPr id="47112" name="Picture 8" descr="Картинки по запросу Шульган-Т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7678" y="1941668"/>
            <a:ext cx="6192688" cy="411460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1477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Тәбиғәт</a:t>
            </a:r>
            <a:r>
              <a:rPr lang="ru-RU" dirty="0" smtClean="0"/>
              <a:t>  </a:t>
            </a:r>
            <a:r>
              <a:rPr lang="ru-RU" dirty="0" err="1" smtClean="0"/>
              <a:t>ПАРКтары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1"/>
            <a:ext cx="7772400" cy="2418060"/>
          </a:xfrm>
        </p:spPr>
        <p:txBody>
          <a:bodyPr/>
          <a:lstStyle/>
          <a:p>
            <a:r>
              <a:rPr lang="ru-RU" sz="2800" dirty="0" err="1" smtClean="0"/>
              <a:t>Тәбиғәт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паркы</a:t>
            </a:r>
            <a:r>
              <a:rPr lang="ru-RU" sz="2800" dirty="0" smtClean="0"/>
              <a:t>  </a:t>
            </a:r>
            <a:r>
              <a:rPr lang="ru-RU" sz="2800" dirty="0" err="1" smtClean="0"/>
              <a:t>территорияларында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тирә-яҡ</a:t>
            </a:r>
            <a:r>
              <a:rPr lang="ru-RU" sz="2800" dirty="0" smtClean="0"/>
              <a:t> </a:t>
            </a:r>
            <a:r>
              <a:rPr lang="ru-RU" sz="2800" dirty="0" err="1" smtClean="0"/>
              <a:t>мөхитте</a:t>
            </a:r>
            <a:r>
              <a:rPr lang="ru-RU" sz="2800" dirty="0" smtClean="0"/>
              <a:t> </a:t>
            </a:r>
            <a:r>
              <a:rPr lang="ru-RU" sz="2800" dirty="0" err="1" smtClean="0"/>
              <a:t>һаҡлау</a:t>
            </a:r>
            <a:r>
              <a:rPr lang="ru-RU" sz="2800" dirty="0" smtClean="0"/>
              <a:t> </a:t>
            </a:r>
            <a:r>
              <a:rPr lang="ru-RU" sz="2800" dirty="0" err="1" smtClean="0"/>
              <a:t>маҡсатында</a:t>
            </a:r>
            <a:r>
              <a:rPr lang="ru-RU" sz="2800" dirty="0" smtClean="0"/>
              <a:t> </a:t>
            </a:r>
            <a:r>
              <a:rPr lang="ru-RU" sz="2800" dirty="0" err="1" smtClean="0"/>
              <a:t>кеше</a:t>
            </a:r>
            <a:r>
              <a:rPr lang="ru-RU" sz="2800" dirty="0" smtClean="0"/>
              <a:t> </a:t>
            </a:r>
            <a:r>
              <a:rPr lang="ru-RU" sz="2800" dirty="0" err="1" smtClean="0"/>
              <a:t>эшмәкәрлеге</a:t>
            </a:r>
            <a:r>
              <a:rPr lang="ru-RU" sz="2800" dirty="0" smtClean="0"/>
              <a:t> </a:t>
            </a:r>
            <a:r>
              <a:rPr lang="ru-RU" sz="2800" dirty="0" err="1" smtClean="0"/>
              <a:t>сикләнгән</a:t>
            </a:r>
            <a:r>
              <a:rPr lang="ru-RU" sz="2800" dirty="0" smtClean="0"/>
              <a:t>.</a:t>
            </a:r>
            <a:r>
              <a:rPr lang="ba-RU" sz="2800" dirty="0"/>
              <a:t> Ә</a:t>
            </a:r>
            <a:r>
              <a:rPr lang="ba-RU" sz="2800" dirty="0" smtClean="0"/>
              <a:t>ммә </a:t>
            </a:r>
            <a:r>
              <a:rPr lang="ba-RU" sz="2800" dirty="0"/>
              <a:t>был территорияла  туристар ял итә ала. 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400" dirty="0" smtClean="0"/>
              <a:t>"БАШҠОРТОСТАН"МИЛЛИ ПАРКЫ</a:t>
            </a:r>
            <a:endParaRPr lang="ru-RU" sz="2400" dirty="0"/>
          </a:p>
        </p:txBody>
      </p:sp>
      <p:pic>
        <p:nvPicPr>
          <p:cNvPr id="1028" name="Picture 4" descr="Картинки по запросу НАЦИОНАЛЬНЫЙ ПАРК «БАШКИРИЯ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597" y="1153954"/>
            <a:ext cx="7345493" cy="550912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НАЦИОНАЛЬНЫЙ ПАРК «БАШКИРИ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69193"/>
            <a:ext cx="7571522" cy="56786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Яҡын ҡала- Мәләүез.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EC3F-E0FA-4A9D-9B20-273E7C1090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12935">
  <a:themeElements>
    <a:clrScheme name="Другая 1">
      <a:dk1>
        <a:srgbClr val="FFFF65"/>
      </a:dk1>
      <a:lt1>
        <a:srgbClr val="1F1F1F"/>
      </a:lt1>
      <a:dk2>
        <a:srgbClr val="FFFF00"/>
      </a:dk2>
      <a:lt2>
        <a:srgbClr val="1EB44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312935</Template>
  <TotalTime>1091</TotalTime>
  <Words>412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312935</vt:lpstr>
      <vt:lpstr>БАШҠОРТОСТАНДА ТӘБИҒӘТТЕ ҺАҠЛАУ</vt:lpstr>
      <vt:lpstr>Презентация PowerPoint</vt:lpstr>
      <vt:lpstr>Презентация PowerPoint</vt:lpstr>
      <vt:lpstr>ҠурсаулыҡТАР</vt:lpstr>
      <vt:lpstr>КӨНЬЯҠ-УРАЛ ДӘҮЛӘТ ТӘБИҒӘТ ҠУРСАУЛЫҒЫ</vt:lpstr>
      <vt:lpstr>БАШҠОРТ ДӘҮЛӘТ ТӘБИҒӘТ ҠУРСАУЛЫҒЫ</vt:lpstr>
      <vt:lpstr>"ШҮЛГӘНТАШ" ҠУРСАУЛЫҒЫ </vt:lpstr>
      <vt:lpstr>Тәбиғәт  ПАРКтары</vt:lpstr>
      <vt:lpstr>"БАШҠОРТОСТАН"МИЛЛИ ПАРКЫ</vt:lpstr>
      <vt:lpstr>"АСЫЛЫКҮЛ" ТӘБИҒӘТ ПАРКЫ </vt:lpstr>
      <vt:lpstr>"МОРАҘЫМ ТАРЛАУЫҒЫ" ТӘБИҒӘТ ПАРКЫ </vt:lpstr>
      <vt:lpstr>«ИРӘМӘЛ» ТӘБИҒӘТ ПАРКЫ </vt:lpstr>
      <vt:lpstr>"ҠАНДРАКҮЛ" ТӘБИҒӘТ ПАРКЫ </vt:lpstr>
      <vt:lpstr>БАШҠОРТОСТАНДА ТӘБИҒӘТ ҺӘЙКӘЛДӘРЕ</vt:lpstr>
      <vt:lpstr>Башҡортостандың ҡыҙыл китабы</vt:lpstr>
      <vt:lpstr>Презентация PowerPoint</vt:lpstr>
      <vt:lpstr>ЗаказникТАР</vt:lpstr>
      <vt:lpstr>"КӨНГӘК"</vt:lpstr>
      <vt:lpstr>ИШЕМБАЙ ТӘБИҒӘТ ЗАКАЗНИГЫ</vt:lpstr>
      <vt:lpstr>ӨСӘН-ИВАНОВКА ЗАКАЗНИГЫ</vt:lpstr>
      <vt:lpstr>ЭЙЕК БАШЫ</vt:lpstr>
      <vt:lpstr>Иғтибар өсөн рәхмәт!!!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 БАШКОРТОСТАНА</dc:title>
  <dc:creator>Sultanova</dc:creator>
  <cp:lastModifiedBy>RePack by Diakov</cp:lastModifiedBy>
  <cp:revision>12</cp:revision>
  <dcterms:created xsi:type="dcterms:W3CDTF">2017-04-01T17:49:21Z</dcterms:created>
  <dcterms:modified xsi:type="dcterms:W3CDTF">2018-01-29T14:48:56Z</dcterms:modified>
</cp:coreProperties>
</file>