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8" r:id="rId3"/>
    <p:sldId id="259" r:id="rId4"/>
    <p:sldId id="260" r:id="rId5"/>
    <p:sldId id="270" r:id="rId6"/>
    <p:sldId id="268" r:id="rId7"/>
    <p:sldId id="261" r:id="rId8"/>
    <p:sldId id="263" r:id="rId9"/>
    <p:sldId id="264" r:id="rId10"/>
    <p:sldId id="265" r:id="rId11"/>
    <p:sldId id="271" r:id="rId12"/>
    <p:sldId id="269" r:id="rId13"/>
    <p:sldId id="266" r:id="rId14"/>
    <p:sldId id="267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1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7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4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80" y="2253470"/>
            <a:ext cx="640424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Rom Bsh" panose="02020500000000000000" pitchFamily="18" charset="0"/>
              </a:rPr>
              <a:t>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Мостай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К1рим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  поэзия3ы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402" y="620688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Тормош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, й1ш1йеш ха6ында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уйланыу8ар. 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Ф1лс1ф19и ши7ыр8ар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2169054"/>
            <a:ext cx="4464496" cy="3552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i="1" dirty="0" smtClean="0">
              <a:latin typeface="Rom Bsh" panose="02020500000000000000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Тау8ар.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Тау8ар, кешел1р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шикелле</a:t>
            </a:r>
            <a:r>
              <a:rPr lang="ru-RU" sz="2000" b="1" i="1" dirty="0" smtClean="0">
                <a:latin typeface="Rom Bsh" panose="02020500000000000000" pitchFamily="18" charset="0"/>
              </a:rPr>
              <a:t>-</a:t>
            </a:r>
            <a:endParaRPr lang="ru-RU" sz="2000" b="1" i="1" dirty="0">
              <a:latin typeface="Rom Bsh" panose="02020500000000000000" pitchFamily="18" charset="0"/>
            </a:endParaRPr>
          </a:p>
          <a:p>
            <a:pPr marL="0" indent="0">
              <a:buNone/>
            </a:pPr>
            <a:r>
              <a:rPr lang="ru-RU" sz="2000" b="1" i="1" dirty="0" err="1" smtClean="0">
                <a:latin typeface="Rom Bsh" panose="02020500000000000000" pitchFamily="18" charset="0"/>
              </a:rPr>
              <a:t>Бейек</a:t>
            </a:r>
            <a:r>
              <a:rPr lang="ru-RU" sz="2000" b="1" i="1" dirty="0" smtClean="0">
                <a:latin typeface="Rom Bsh" panose="02020500000000000000" pitchFamily="18" charset="0"/>
              </a:rPr>
              <a:t> бул7ан 3айын,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?9мер81ре б1х1слер1к,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Я8мыштары 6ыйын… </a:t>
            </a:r>
            <a:endParaRPr lang="ru-RU" sz="2000" b="1" i="1" dirty="0">
              <a:latin typeface="Rom Bsh" panose="02020500000000000000" pitchFamily="18" charset="0"/>
            </a:endParaRPr>
          </a:p>
        </p:txBody>
      </p:sp>
      <p:pic>
        <p:nvPicPr>
          <p:cNvPr id="5" name="Рисунок 4" descr="Изображение 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168299" cy="379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Ша7ир намы4,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изгелек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, я6шылы6 ке9ек м15гелек 6имм1тт1р тура3ында 398 й2р2т1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5013176"/>
            <a:ext cx="6336704" cy="1268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 И, кешел1р, 6айса6 бе8 3у5 1ле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 Ни51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шундай</a:t>
            </a:r>
            <a:r>
              <a:rPr lang="ru-RU" sz="2000" b="1" i="1" dirty="0" smtClean="0">
                <a:latin typeface="Rom Bsh" panose="02020500000000000000" pitchFamily="18" charset="0"/>
              </a:rPr>
              <a:t> 6аты б17ерле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«Ай</a:t>
            </a:r>
            <a:r>
              <a:rPr lang="ru-RU" i="1" dirty="0" smtClean="0">
                <a:latin typeface="Rom Bsh" panose="02020500000000000000" pitchFamily="18" charset="0"/>
                <a:cs typeface="Times New Roman" panose="02020603050405020304" pitchFamily="18" charset="0"/>
              </a:rPr>
              <a:t>3ылыу8ы5 к98 й1шт1ре»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User\Desktop\мустай карим твор\вапыа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03244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8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6347714" cy="10192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Ши7ри1т, ша7ир, ши7ыр8ар…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08060"/>
            <a:ext cx="4392488" cy="3240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Rom Bsh" panose="02020500000000000000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: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оштар</a:t>
            </a:r>
            <a:r>
              <a:rPr lang="ru-RU" sz="2000" b="1" i="1" dirty="0" smtClean="0">
                <a:latin typeface="Rom Bsh" panose="02020500000000000000" pitchFamily="18" charset="0"/>
              </a:rPr>
              <a:t>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осорам</a:t>
            </a:r>
            <a:endParaRPr lang="ru-RU" sz="2000" b="1" i="1" dirty="0" smtClean="0">
              <a:latin typeface="Rom Bsh" panose="02020500000000000000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Ва6 м1ш161т, ы7ы-зы7ы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                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тамам</a:t>
            </a:r>
            <a:r>
              <a:rPr lang="ru-RU" sz="2000" b="1" i="1" dirty="0">
                <a:latin typeface="Rom Bsh" panose="02020500000000000000" pitchFamily="18" charset="0"/>
              </a:rPr>
              <a:t>,</a:t>
            </a:r>
            <a:endParaRPr lang="ru-RU" sz="2000" b="1" i="1" dirty="0" smtClean="0">
              <a:latin typeface="Rom Bsh" panose="02020500000000000000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Бар эшемде5 сы6тым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осона</a:t>
            </a:r>
            <a:r>
              <a:rPr lang="ru-RU" sz="2000" b="1" i="1" dirty="0" smtClean="0">
                <a:latin typeface="Rom Bsh" panose="02020500000000000000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Шу7а к9р1 ирт1 та5дан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алып</a:t>
            </a:r>
            <a:r>
              <a:rPr lang="ru-RU" sz="2000" b="1" i="1" dirty="0" smtClean="0">
                <a:latin typeface="Rom Bsh" panose="02020500000000000000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i="1" dirty="0">
                <a:latin typeface="Rom Bsh" panose="02020500000000000000" pitchFamily="18" charset="0"/>
              </a:rPr>
              <a:t>К</a:t>
            </a:r>
            <a:r>
              <a:rPr lang="ru-RU" sz="2000" b="1" i="1" dirty="0" smtClean="0">
                <a:latin typeface="Rom Bsh" panose="02020500000000000000" pitchFamily="18" charset="0"/>
              </a:rPr>
              <a:t>9кр1гемд1н </a:t>
            </a:r>
            <a:r>
              <a:rPr lang="ru-RU" sz="2000" b="1" i="1" dirty="0">
                <a:latin typeface="Rom Bsh" panose="02020500000000000000" pitchFamily="18" charset="0"/>
              </a:rPr>
              <a:t>6</a:t>
            </a:r>
            <a:r>
              <a:rPr lang="ru-RU" sz="2000" b="1" i="1" dirty="0" smtClean="0">
                <a:latin typeface="Rom Bsh" panose="02020500000000000000" pitchFamily="18" charset="0"/>
              </a:rPr>
              <a:t>оштар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осорам</a:t>
            </a:r>
            <a:r>
              <a:rPr lang="ru-RU" sz="2000" b="1" i="1" dirty="0" smtClean="0">
                <a:latin typeface="Rom Bsh" panose="02020500000000000000" pitchFamily="18" charset="0"/>
              </a:rPr>
              <a:t>…</a:t>
            </a:r>
            <a:endParaRPr lang="ru-RU" sz="2000" b="1" i="1" dirty="0">
              <a:latin typeface="Rom Bsh" panose="02020500000000000000" pitchFamily="18" charset="0"/>
            </a:endParaRPr>
          </a:p>
        </p:txBody>
      </p:sp>
      <p:pic>
        <p:nvPicPr>
          <p:cNvPr id="4" name="Picture 16" descr="F:\М.Карим\Для раздачи студентам\Фото из книги\1949год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2780"/>
            <a:ext cx="25167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latin typeface="Rom Bsh" panose="02020500000000000000" pitchFamily="18" charset="0"/>
            </a:endParaRPr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1412776"/>
            <a:ext cx="6120680" cy="4744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Поэмалары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</a:t>
            </a:r>
            <a:r>
              <a:rPr lang="ru-RU" sz="2800" i="1" dirty="0" err="1" smtClean="0"/>
              <a:t>Таныш</a:t>
            </a:r>
            <a:r>
              <a:rPr lang="ru-RU" sz="2800" i="1" dirty="0" smtClean="0"/>
              <a:t> булма</a:t>
            </a:r>
            <a:r>
              <a:rPr lang="ru-RU" sz="2800" i="1" dirty="0" smtClean="0">
                <a:latin typeface="Rom Bsh" panose="02020500000000000000" pitchFamily="18" charset="0"/>
              </a:rPr>
              <a:t>7ан 6уна6»</a:t>
            </a:r>
            <a:br>
              <a:rPr lang="ru-RU" sz="2800" i="1" dirty="0" smtClean="0">
                <a:latin typeface="Rom Bsh" panose="02020500000000000000" pitchFamily="18" charset="0"/>
              </a:rPr>
            </a:br>
            <a:r>
              <a:rPr lang="ru-RU" sz="2800" i="1" dirty="0" smtClean="0">
                <a:latin typeface="Rom Bsh" panose="02020500000000000000" pitchFamily="18" charset="0"/>
              </a:rPr>
              <a:t>«Декабрь </a:t>
            </a:r>
            <a:r>
              <a:rPr lang="ru-RU" sz="2800" i="1" dirty="0" err="1" smtClean="0">
                <a:latin typeface="Rom Bsh" panose="02020500000000000000" pitchFamily="18" charset="0"/>
              </a:rPr>
              <a:t>йыры</a:t>
            </a:r>
            <a:r>
              <a:rPr lang="ru-RU" sz="2800" i="1" dirty="0" smtClean="0">
                <a:latin typeface="Rom Bsh" panose="02020500000000000000" pitchFamily="18" charset="0"/>
              </a:rPr>
              <a:t>»</a:t>
            </a:r>
            <a:br>
              <a:rPr lang="ru-RU" sz="2800" i="1" dirty="0" smtClean="0">
                <a:latin typeface="Rom Bsh" panose="02020500000000000000" pitchFamily="18" charset="0"/>
              </a:rPr>
            </a:br>
            <a:r>
              <a:rPr lang="ru-RU" sz="2800" i="1" dirty="0" smtClean="0">
                <a:latin typeface="Rom Bsh" panose="02020500000000000000" pitchFamily="18" charset="0"/>
              </a:rPr>
              <a:t>«(лм14бай»</a:t>
            </a:r>
            <a:br>
              <a:rPr lang="ru-RU" sz="2800" i="1" dirty="0" smtClean="0">
                <a:latin typeface="Rom Bsh" panose="02020500000000000000" pitchFamily="18" charset="0"/>
              </a:rPr>
            </a:br>
            <a:r>
              <a:rPr lang="ru-RU" sz="2800" i="1" dirty="0" smtClean="0">
                <a:latin typeface="Rom Bsh" panose="02020500000000000000" pitchFamily="18" charset="0"/>
              </a:rPr>
              <a:t>«С1йет </a:t>
            </a:r>
            <a:r>
              <a:rPr lang="ru-RU" sz="2800" i="1" dirty="0" err="1" smtClean="0">
                <a:latin typeface="Rom Bsh" panose="02020500000000000000" pitchFamily="18" charset="0"/>
              </a:rPr>
              <a:t>хакында</a:t>
            </a:r>
            <a:r>
              <a:rPr lang="ru-RU" sz="2800" i="1" dirty="0" smtClean="0">
                <a:latin typeface="Rom Bsh" panose="02020500000000000000" pitchFamily="18" charset="0"/>
              </a:rPr>
              <a:t> хик1й1т»</a:t>
            </a:r>
            <a:br>
              <a:rPr lang="ru-RU" sz="2800" i="1" dirty="0" smtClean="0">
                <a:latin typeface="Rom Bsh" panose="02020500000000000000" pitchFamily="18" charset="0"/>
              </a:rPr>
            </a:br>
            <a:r>
              <a:rPr lang="ru-RU" sz="2800" i="1" dirty="0" smtClean="0">
                <a:latin typeface="Rom Bsh" panose="02020500000000000000" pitchFamily="18" charset="0"/>
              </a:rPr>
              <a:t>«</a:t>
            </a:r>
            <a:r>
              <a:rPr lang="ru-RU" sz="2800" i="1" dirty="0" err="1" smtClean="0">
                <a:latin typeface="Rom Bsh" panose="02020500000000000000" pitchFamily="18" charset="0"/>
              </a:rPr>
              <a:t>Йылмайыу</a:t>
            </a:r>
            <a:r>
              <a:rPr lang="ru-RU" sz="2800" i="1" dirty="0" smtClean="0">
                <a:latin typeface="Rom Bsh" panose="02020500000000000000" pitchFamily="18" charset="0"/>
              </a:rPr>
              <a:t>»</a:t>
            </a:r>
            <a:br>
              <a:rPr lang="ru-RU" sz="2800" i="1" dirty="0" smtClean="0">
                <a:latin typeface="Rom Bsh" panose="02020500000000000000" pitchFamily="18" charset="0"/>
              </a:rPr>
            </a:br>
            <a:r>
              <a:rPr lang="ru-RU" sz="2800" i="1" dirty="0" smtClean="0">
                <a:latin typeface="Rom Bsh" panose="02020500000000000000" pitchFamily="18" charset="0"/>
              </a:rPr>
              <a:t>«:ара 3ыу8ар»</a:t>
            </a:r>
            <a:br>
              <a:rPr lang="ru-RU" sz="2800" i="1" dirty="0" smtClean="0">
                <a:latin typeface="Rom Bsh" panose="02020500000000000000" pitchFamily="18" charset="0"/>
              </a:rPr>
            </a:br>
            <a:r>
              <a:rPr lang="ru-RU" sz="2800" i="1" dirty="0" smtClean="0">
                <a:latin typeface="Rom Bsh" panose="02020500000000000000" pitchFamily="18" charset="0"/>
              </a:rPr>
              <a:t>«Г2лзифа»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7735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1963 </a:t>
            </a: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йылда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М.К1римг1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Баш6ортостанды5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халы6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ша7иры 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тиг1н </a:t>
            </a:r>
            <a:r>
              <a:rPr lang="ru-RU" sz="2800" i="1" dirty="0" err="1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исем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бирел1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2" descr="C:\Users\user\Desktop\600x600,fs-GALEEV,09,049-09-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76" y="2420888"/>
            <a:ext cx="251247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5826719" cy="297971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Rom Bsh" panose="02020500000000000000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Rom Bsh" panose="02020500000000000000" pitchFamily="18" charset="0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Мостай</a:t>
            </a:r>
            <a:r>
              <a:rPr lang="ru-RU" sz="24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К1рим ши7ри1те - баш6орт 31м </a:t>
            </a:r>
            <a:r>
              <a:rPr lang="ru-RU" sz="24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донъя</a:t>
            </a:r>
            <a:r>
              <a:rPr lang="ru-RU" sz="24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181би1тенд1 98енс1нлекле к9ренеш ул. Уны5 981генд1 – </a:t>
            </a:r>
            <a:r>
              <a:rPr lang="ru-RU" sz="24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кеше</a:t>
            </a:r>
            <a:r>
              <a:rPr lang="ru-RU" sz="24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31м йы3ан  я8мышы, кешене5 й1ш19 м171н13е».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Rom Bsh" panose="02020500000000000000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Rom Bsh" panose="02020500000000000000" pitchFamily="18" charset="0"/>
              </a:rPr>
              <a:t>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Р.Камал</a:t>
            </a:r>
            <a:endParaRPr lang="ru-RU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pic>
        <p:nvPicPr>
          <p:cNvPr id="6" name="Picture 5" descr="C:\Users\User\Desktop\мустай карим твор\смчс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736"/>
            <a:ext cx="1656184" cy="22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14" y="600156"/>
            <a:ext cx="6347713" cy="1008112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987824" y="2204864"/>
            <a:ext cx="6249669" cy="3024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cs typeface="AngsanaUPC" panose="02020603050405020304" pitchFamily="18" charset="-34"/>
              </a:rPr>
              <a:t/>
            </a:r>
            <a:br>
              <a:rPr lang="ru-RU" sz="2000" dirty="0" smtClean="0">
                <a:cs typeface="AngsanaUPC" panose="02020603050405020304" pitchFamily="18" charset="-34"/>
              </a:rPr>
            </a:b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Мостай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К1рим-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Баш6ортостанды5 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5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билд1ле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ша7ир8арыны5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бере3е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,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баш6орт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хал6ыны5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б2й2к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  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  <a:cs typeface="AngsanaUPC" panose="02020603050405020304" pitchFamily="18" charset="-34"/>
              </a:rPr>
              <a:t>улы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  <a:cs typeface="AngsanaUPC" panose="02020603050405020304" pitchFamily="18" charset="-34"/>
            </a:endParaRPr>
          </a:p>
        </p:txBody>
      </p:sp>
      <p:pic>
        <p:nvPicPr>
          <p:cNvPr id="6" name="Picture 4" descr="C:\Users\User\Desktop\мустай карим твор\sf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287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568952" cy="1728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Отряд 6у87алды»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беренсе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ши7ыр8ар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китабы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_Helver(05%) Bashkir" panose="020B0404020202020204" pitchFamily="34" charset="0"/>
              </a:rPr>
              <a:t>(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В. Нафи6ов мен1н берлект1)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_Helver(05%) Bashkir" panose="020B0404020202020204" pitchFamily="34" charset="0"/>
              </a:rPr>
              <a:t>1938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йылда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ба4ылып сы7а.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Шунан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бирле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бары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h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_Helver(05%) Bashkir" panose="020B0404020202020204" pitchFamily="34" charset="0"/>
              </a:rPr>
              <a:t>100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-ҙән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ашыу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шиғыр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һәм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проза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китаптары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донъя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күрә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5832648" cy="41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48680"/>
            <a:ext cx="7632848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Rom Bsh" panose="02020500000000000000" pitchFamily="18" charset="0"/>
              </a:rPr>
              <a:t>  </a:t>
            </a:r>
            <a:br>
              <a:rPr lang="ru-RU" sz="2700" dirty="0" smtClean="0">
                <a:latin typeface="Rom Bsh" panose="02020500000000000000" pitchFamily="18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М.К1рим ши7ыр8арында к9т1релг1н </a:t>
            </a:r>
            <a:r>
              <a:rPr lang="ru-RU" sz="2700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темалар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a_Helver(05%) Bashkir" panose="020B0404020202020204" pitchFamily="34" charset="0"/>
              </a:rPr>
              <a:t>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Б2й2к </a:t>
            </a:r>
            <a:r>
              <a:rPr lang="ru-RU" sz="2700" b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Ватан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3у7ышы тема3ы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2564904"/>
            <a:ext cx="3882760" cy="820413"/>
          </a:xfrm>
        </p:spPr>
        <p:txBody>
          <a:bodyPr/>
          <a:lstStyle/>
          <a:p>
            <a:r>
              <a:rPr lang="ru-RU" sz="2800" dirty="0" smtClean="0"/>
              <a:t>  </a:t>
            </a:r>
          </a:p>
          <a:p>
            <a:endParaRPr lang="ru-RU" sz="2800" b="1" i="1" dirty="0"/>
          </a:p>
          <a:p>
            <a:r>
              <a:rPr lang="ru-RU" sz="2800" b="1" i="1" dirty="0" smtClean="0">
                <a:latin typeface="Rom Bsh" panose="02020500000000000000" pitchFamily="18" charset="0"/>
              </a:rPr>
              <a:t>2</a:t>
            </a:r>
            <a:r>
              <a:rPr lang="ru-RU" sz="2000" b="1" i="1" dirty="0" smtClean="0">
                <a:latin typeface="Rom Bsh" panose="02020500000000000000" pitchFamily="18" charset="0"/>
              </a:rPr>
              <a:t>с2нс2 к2н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тоташ</a:t>
            </a:r>
            <a:r>
              <a:rPr lang="ru-RU" sz="2000" b="1" i="1" dirty="0" smtClean="0">
                <a:latin typeface="Rom Bsh" panose="02020500000000000000" pitchFamily="18" charset="0"/>
              </a:rPr>
              <a:t> 6ар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яуа</a:t>
            </a:r>
            <a:endParaRPr lang="ru-RU" sz="2000" b="1" i="1" dirty="0" smtClean="0">
              <a:latin typeface="Rom Bsh" panose="02020500000000000000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07904" y="3861048"/>
            <a:ext cx="4758200" cy="2209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…: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андай</a:t>
            </a:r>
            <a:r>
              <a:rPr lang="ru-RU" sz="2000" b="1" i="1" dirty="0" smtClean="0">
                <a:latin typeface="Rom Bsh" panose="02020500000000000000" pitchFamily="18" charset="0"/>
              </a:rPr>
              <a:t> 6ы8ыл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ине</a:t>
            </a:r>
            <a:r>
              <a:rPr lang="ru-RU" sz="2000" b="1" i="1" dirty="0" smtClean="0">
                <a:latin typeface="Rom Bsh" panose="02020500000000000000" pitchFamily="18" charset="0"/>
              </a:rPr>
              <a:t> та5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нуры</a:t>
            </a:r>
            <a:r>
              <a:rPr lang="ru-RU" sz="2000" b="1" i="1" dirty="0" smtClean="0">
                <a:latin typeface="Rom Bsh" panose="02020500000000000000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Та5 6ы8артты 9л1н ысы7ын.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Икебе8г1 тей8е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бер</a:t>
            </a:r>
            <a:r>
              <a:rPr lang="ru-RU" sz="2000" b="1" i="1" dirty="0" smtClean="0">
                <a:latin typeface="Rom Bsh" panose="02020500000000000000" pitchFamily="18" charset="0"/>
              </a:rPr>
              <a:t> юлы</a:t>
            </a:r>
          </a:p>
          <a:p>
            <a:pPr marL="0" indent="0">
              <a:buNone/>
            </a:pPr>
            <a:r>
              <a:rPr lang="ru-RU" sz="2000" b="1" i="1" dirty="0" err="1" smtClean="0">
                <a:latin typeface="Rom Bsh" panose="02020500000000000000" pitchFamily="18" charset="0"/>
              </a:rPr>
              <a:t>Бер</a:t>
            </a:r>
            <a:r>
              <a:rPr lang="ru-RU" sz="2000" b="1" i="1" dirty="0" smtClean="0">
                <a:latin typeface="Rom Bsh" panose="02020500000000000000" pitchFamily="18" charset="0"/>
              </a:rPr>
              <a:t> минаны5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ике</a:t>
            </a:r>
            <a:r>
              <a:rPr lang="ru-RU" sz="2000" b="1" i="1" dirty="0" smtClean="0">
                <a:latin typeface="Rom Bsh" panose="02020500000000000000" pitchFamily="18" charset="0"/>
              </a:rPr>
              <a:t> ярсы7ы…</a:t>
            </a:r>
            <a:endParaRPr lang="ru-RU" sz="2000" b="1" i="1" dirty="0">
              <a:latin typeface="Rom Bsh" panose="02020500000000000000" pitchFamily="18" charset="0"/>
            </a:endParaRPr>
          </a:p>
        </p:txBody>
      </p:sp>
      <p:pic>
        <p:nvPicPr>
          <p:cNvPr id="8" name="Picture 3" descr="C:\Users\User\Desktop\мустай карим твор\прп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006391" cy="28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8407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Rom Bsh" panose="02020500000000000000" pitchFamily="18" charset="0"/>
              </a:rPr>
              <a:t>   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Тыу7ан ил, тыу7ан ер – М.К1рим </a:t>
            </a: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ижадында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т2п темалар8ан</a:t>
            </a:r>
            <a:endParaRPr lang="ru-RU" sz="27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916832"/>
            <a:ext cx="3090672" cy="576262"/>
          </a:xfrm>
        </p:spPr>
        <p:txBody>
          <a:bodyPr/>
          <a:lstStyle/>
          <a:p>
            <a:pPr algn="ctr"/>
            <a:r>
              <a:rPr lang="ru-RU" dirty="0" smtClean="0"/>
              <a:t>Тыу</a:t>
            </a:r>
            <a:r>
              <a:rPr lang="ru-RU" dirty="0" smtClean="0">
                <a:latin typeface="Rom Bsh" panose="02020500000000000000" pitchFamily="18" charset="0"/>
              </a:rPr>
              <a:t>7ан ер81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3" y="2420888"/>
            <a:ext cx="4248472" cy="33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Rom Bsh" panose="02020500000000000000" pitchFamily="18" charset="0"/>
              </a:rPr>
              <a:t>№а7ыныу хисе,ми51 6анат 6уйып,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Алы4 ер8е я6ын иттер8е,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Мин ауыл7а 6айттым,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Тыу7ан ерг1,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К9лен1 6айт6ан а66ош </a:t>
            </a:r>
            <a:r>
              <a:rPr lang="ru-RU" b="1" i="1" dirty="0" err="1" smtClean="0">
                <a:latin typeface="Rom Bsh" panose="02020500000000000000" pitchFamily="18" charset="0"/>
              </a:rPr>
              <a:t>шикелле</a:t>
            </a:r>
            <a:r>
              <a:rPr lang="ru-RU" b="1" i="1" dirty="0" smtClean="0">
                <a:latin typeface="Rom Bsh" panose="02020500000000000000" pitchFamily="18" charset="0"/>
              </a:rPr>
              <a:t>.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/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!с1й 6улы ке9ек я6ын ми51,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err="1" smtClean="0">
                <a:latin typeface="Rom Bsh" panose="02020500000000000000" pitchFamily="18" charset="0"/>
              </a:rPr>
              <a:t>Таныш</a:t>
            </a:r>
            <a:r>
              <a:rPr lang="ru-RU" b="1" i="1" dirty="0" smtClean="0">
                <a:latin typeface="Rom Bsh" panose="02020500000000000000" pitchFamily="18" charset="0"/>
              </a:rPr>
              <a:t> </a:t>
            </a:r>
            <a:r>
              <a:rPr lang="ru-RU" b="1" i="1" dirty="0" err="1" smtClean="0">
                <a:latin typeface="Rom Bsh" panose="02020500000000000000" pitchFamily="18" charset="0"/>
              </a:rPr>
              <a:t>бында</a:t>
            </a:r>
            <a:r>
              <a:rPr lang="ru-RU" b="1" i="1" dirty="0" smtClean="0">
                <a:latin typeface="Rom Bsh" panose="02020500000000000000" pitchFamily="18" charset="0"/>
              </a:rPr>
              <a:t> ми51 31р 6ыуа6,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Был ер81р81 </a:t>
            </a:r>
            <a:r>
              <a:rPr lang="ru-RU" b="1" i="1" dirty="0" err="1" smtClean="0">
                <a:latin typeface="Rom Bsh" panose="02020500000000000000" pitchFamily="18" charset="0"/>
              </a:rPr>
              <a:t>аунап</a:t>
            </a:r>
            <a:r>
              <a:rPr lang="ru-RU" b="1" i="1" dirty="0" smtClean="0">
                <a:latin typeface="Rom Bsh" panose="02020500000000000000" pitchFamily="18" charset="0"/>
              </a:rPr>
              <a:t>, к2с2к </a:t>
            </a:r>
            <a:r>
              <a:rPr lang="ru-RU" b="1" i="1" dirty="0" smtClean="0">
                <a:latin typeface="Rom Bsh" panose="02020500000000000000" pitchFamily="18" charset="0"/>
              </a:rPr>
              <a:t>3ыма6,</a:t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?эм3е8 9тте мине5 бала са6.</a:t>
            </a:r>
            <a:endParaRPr lang="ru-RU" b="1" i="1" dirty="0">
              <a:latin typeface="Rom Bsh" panose="02020500000000000000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9" y="1700808"/>
            <a:ext cx="3024336" cy="2314663"/>
          </a:xfrm>
        </p:spPr>
      </p:pic>
      <p:pic>
        <p:nvPicPr>
          <p:cNvPr id="5122" name="Picture 2" descr="C:\Users\user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10073"/>
            <a:ext cx="31395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065" y="620688"/>
            <a:ext cx="6338665" cy="127846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Мостай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К1рим - патриот 31м интернационалист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2276872"/>
            <a:ext cx="7272808" cy="2164099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Rom Bsh" panose="02020500000000000000" pitchFamily="18" charset="0"/>
              </a:rPr>
              <a:t>Ша7ир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донъялар</a:t>
            </a:r>
            <a:r>
              <a:rPr lang="ru-RU" sz="2000" b="1" i="1" dirty="0" smtClean="0">
                <a:latin typeface="Rom Bsh" panose="02020500000000000000" pitchFamily="18" charset="0"/>
              </a:rPr>
              <a:t> именлеген1 1й81й,</a:t>
            </a:r>
          </a:p>
          <a:p>
            <a:pPr algn="ctr"/>
            <a:r>
              <a:rPr lang="ru-RU" sz="2000" b="1" i="1" dirty="0" smtClean="0">
                <a:latin typeface="Rom Bsh" panose="02020500000000000000" pitchFamily="18" charset="0"/>
              </a:rPr>
              <a:t> халы6тар, илд1р ду4лы7ына са6ыра</a:t>
            </a:r>
            <a:endParaRPr lang="ru-RU" sz="2000" b="1" i="1" dirty="0">
              <a:latin typeface="Rom Bsh" panose="02020500000000000000" pitchFamily="18" charset="0"/>
            </a:endParaRPr>
          </a:p>
        </p:txBody>
      </p:sp>
      <p:pic>
        <p:nvPicPr>
          <p:cNvPr id="4" name="Picture 3" descr="C:\Users\User\Desktop\мустай карим твор\jkl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60" y="3861048"/>
            <a:ext cx="3307228" cy="244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83817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Ду4лы6 31м ду4тар ха6ында ши7ыр8ар я8а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3090672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5"/>
            <a:ext cx="3240360" cy="23295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844824"/>
            <a:ext cx="2601336" cy="720081"/>
          </a:xfrm>
        </p:spPr>
        <p:txBody>
          <a:bodyPr/>
          <a:lstStyle/>
          <a:p>
            <a:r>
              <a:rPr lang="ru-RU" dirty="0" smtClean="0"/>
              <a:t>     </a:t>
            </a:r>
          </a:p>
          <a:p>
            <a:r>
              <a:rPr lang="ru-RU" sz="3200" dirty="0">
                <a:solidFill>
                  <a:srgbClr val="90C226"/>
                </a:solidFill>
                <a:latin typeface="Rom Bsh" panose="02020500000000000000" pitchFamily="18" charset="0"/>
              </a:rPr>
              <a:t> </a:t>
            </a:r>
            <a:r>
              <a:rPr lang="ru-RU" sz="3200" dirty="0" smtClean="0">
                <a:solidFill>
                  <a:srgbClr val="90C226"/>
                </a:solidFill>
                <a:latin typeface="Rom Bsh" panose="02020500000000000000" pitchFamily="18" charset="0"/>
              </a:rPr>
              <a:t> тема3ы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Д</a:t>
            </a:r>
            <a:r>
              <a:rPr lang="ru-RU" i="1" dirty="0" smtClean="0">
                <a:latin typeface="Rom Bsh" panose="02020500000000000000" pitchFamily="18" charset="0"/>
              </a:rPr>
              <a:t>у4ыма</a:t>
            </a:r>
            <a:endParaRPr lang="ru-RU" i="1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63888" y="2333822"/>
            <a:ext cx="5256584" cy="3304117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Rom Bsh" panose="02020500000000000000" pitchFamily="18" charset="0"/>
              </a:rPr>
              <a:t>№ин 6ом3о83о5</a:t>
            </a:r>
            <a:r>
              <a:rPr lang="ru-RU" sz="2000" b="1" i="1" dirty="0" smtClean="0">
                <a:latin typeface="Rom Bsh" panose="02020500000000000000" pitchFamily="18" charset="0"/>
              </a:rPr>
              <a:t>, ду4ым,бар </a:t>
            </a:r>
            <a:r>
              <a:rPr lang="ru-RU" sz="2000" b="1" i="1" dirty="0">
                <a:latin typeface="Rom Bsh" panose="02020500000000000000" pitchFamily="18" charset="0"/>
              </a:rPr>
              <a:t>н1м171…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>
                <a:latin typeface="Rom Bsh" panose="02020500000000000000" pitchFamily="18" charset="0"/>
              </a:rPr>
              <a:t>Эшт1-шыбыр тире5 а66ансы,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>
                <a:latin typeface="Rom Bsh" panose="02020500000000000000" pitchFamily="18" charset="0"/>
              </a:rPr>
              <a:t>Б1х1с бул3а-тама6 6арлы66ансы,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 err="1">
                <a:latin typeface="Rom Bsh" panose="02020500000000000000" pitchFamily="18" charset="0"/>
              </a:rPr>
              <a:t>Табын</a:t>
            </a:r>
            <a:r>
              <a:rPr lang="ru-RU" sz="2000" b="1" i="1" dirty="0">
                <a:latin typeface="Rom Bsh" panose="02020500000000000000" pitchFamily="18" charset="0"/>
              </a:rPr>
              <a:t> бул3а-та5дар ат6ансы.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>
                <a:latin typeface="Rom Bsh" panose="02020500000000000000" pitchFamily="18" charset="0"/>
              </a:rPr>
              <a:t/>
            </a:r>
            <a:br>
              <a:rPr lang="ru-RU" sz="2000" b="1" i="1" dirty="0">
                <a:latin typeface="Rom Bsh" panose="02020500000000000000" pitchFamily="18" charset="0"/>
              </a:rPr>
            </a:br>
            <a:endParaRPr lang="ru-RU" sz="2000" b="1" i="1" dirty="0" smtClean="0">
              <a:latin typeface="Rom Bsh" panose="02020500000000000000" pitchFamily="18" charset="0"/>
            </a:endParaRPr>
          </a:p>
          <a:p>
            <a:r>
              <a:rPr lang="ru-RU" sz="2000" b="1" i="1" dirty="0" smtClean="0">
                <a:latin typeface="Rom Bsh" panose="02020500000000000000" pitchFamily="18" charset="0"/>
              </a:rPr>
              <a:t>№</a:t>
            </a:r>
            <a:r>
              <a:rPr lang="ru-RU" sz="2000" b="1" i="1" dirty="0">
                <a:latin typeface="Rom Bsh" panose="02020500000000000000" pitchFamily="18" charset="0"/>
              </a:rPr>
              <a:t>ин </a:t>
            </a:r>
            <a:r>
              <a:rPr lang="ru-RU" sz="2000" b="1" i="1" dirty="0" smtClean="0">
                <a:latin typeface="Rom Bsh" panose="02020500000000000000" pitchFamily="18" charset="0"/>
              </a:rPr>
              <a:t>6ом3о83о5, ду4ым,бар </a:t>
            </a:r>
            <a:r>
              <a:rPr lang="ru-RU" sz="2000" b="1" i="1" dirty="0">
                <a:latin typeface="Rom Bsh" panose="02020500000000000000" pitchFamily="18" charset="0"/>
              </a:rPr>
              <a:t>н1м1г1…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>
                <a:latin typeface="Rom Bsh" panose="02020500000000000000" pitchFamily="18" charset="0"/>
              </a:rPr>
              <a:t>Шатлы6 к</a:t>
            </a:r>
            <a:r>
              <a:rPr lang="ru-RU" sz="2000" b="1" i="1" dirty="0" smtClean="0">
                <a:latin typeface="Rom Bsh" panose="02020500000000000000" pitchFamily="18" charset="0"/>
              </a:rPr>
              <a:t>1р1к-осороп </a:t>
            </a:r>
            <a:r>
              <a:rPr lang="ru-RU" sz="2000" b="1" i="1" dirty="0" err="1">
                <a:latin typeface="Rom Bsh" panose="02020500000000000000" pitchFamily="18" charset="0"/>
              </a:rPr>
              <a:t>китерлек</a:t>
            </a:r>
            <a:r>
              <a:rPr lang="ru-RU" sz="2000" b="1" i="1" dirty="0">
                <a:latin typeface="Rom Bsh" panose="02020500000000000000" pitchFamily="18" charset="0"/>
              </a:rPr>
              <a:t>,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>
                <a:latin typeface="Rom Bsh" panose="02020500000000000000" pitchFamily="18" charset="0"/>
              </a:rPr>
              <a:t>№2й29 </a:t>
            </a:r>
            <a:r>
              <a:rPr lang="ru-RU" sz="2000" b="1" i="1" dirty="0" smtClean="0">
                <a:latin typeface="Rom Bsh" panose="02020500000000000000" pitchFamily="18" charset="0"/>
              </a:rPr>
              <a:t>ик1н</a:t>
            </a:r>
            <a:r>
              <a:rPr lang="ru-RU" sz="2000" b="1" i="1" dirty="0" smtClean="0">
                <a:latin typeface="Rom Bsh" panose="02020500000000000000" pitchFamily="18" charset="0"/>
              </a:rPr>
              <a:t>, бул3ын </a:t>
            </a:r>
            <a:r>
              <a:rPr lang="ru-RU" sz="2000" b="1" i="1" dirty="0">
                <a:latin typeface="Rom Bsh" panose="02020500000000000000" pitchFamily="18" charset="0"/>
              </a:rPr>
              <a:t>и4ертерлек,</a:t>
            </a:r>
            <a:br>
              <a:rPr lang="ru-RU" sz="2000" b="1" i="1" dirty="0">
                <a:latin typeface="Rom Bsh" panose="02020500000000000000" pitchFamily="18" charset="0"/>
              </a:rPr>
            </a:br>
            <a:r>
              <a:rPr lang="ru-RU" sz="2000" b="1" i="1" dirty="0">
                <a:latin typeface="Rom Bsh" panose="02020500000000000000" pitchFamily="18" charset="0"/>
              </a:rPr>
              <a:t>№а7ышы </a:t>
            </a:r>
            <a:r>
              <a:rPr lang="ru-RU" sz="2000" b="1" i="1" dirty="0" smtClean="0">
                <a:latin typeface="Rom Bsh" panose="02020500000000000000" pitchFamily="18" charset="0"/>
              </a:rPr>
              <a:t>ик1н -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даръя</a:t>
            </a:r>
            <a:r>
              <a:rPr lang="ru-RU" sz="2000" b="1" i="1" dirty="0" smtClean="0">
                <a:latin typeface="Rom Bsh" panose="02020500000000000000" pitchFamily="18" charset="0"/>
              </a:rPr>
              <a:t>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кисерлек</a:t>
            </a:r>
            <a:r>
              <a:rPr lang="ru-RU" sz="2000" b="1" i="1" dirty="0" smtClean="0">
                <a:latin typeface="Rom Bsh" panose="02020500000000000000" pitchFamily="18" charset="0"/>
              </a:rPr>
              <a:t>.</a:t>
            </a:r>
            <a:endParaRPr lang="ru-RU" sz="2000" b="1" i="1" dirty="0"/>
          </a:p>
        </p:txBody>
      </p:sp>
      <p:pic>
        <p:nvPicPr>
          <p:cNvPr id="3074" name="Picture 2" descr="C:\Users\user\Desktop\142-3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2934"/>
            <a:ext cx="3168352" cy="21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92888" cy="16307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Rom Bsh" panose="02020500000000000000" pitchFamily="18" charset="0"/>
              </a:rPr>
              <a:t>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М2х1бб1т тема3ы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Уны5 32й29 тура3ында7ы 141р81ре 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6атыны Рауза7а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арнала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39952" y="2636912"/>
            <a:ext cx="4665800" cy="964429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2420888"/>
            <a:ext cx="482453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Rom Bsh" panose="02020500000000000000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№ауала7ы б2рк2т 3ыма6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?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орур</a:t>
            </a:r>
            <a:r>
              <a:rPr lang="ru-RU" sz="2000" b="1" i="1" dirty="0" smtClean="0">
                <a:latin typeface="Rom Bsh" panose="02020500000000000000" pitchFamily="18" charset="0"/>
              </a:rPr>
              <a:t>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инем</a:t>
            </a:r>
            <a:r>
              <a:rPr lang="ru-RU" sz="2000" b="1" i="1" dirty="0" smtClean="0">
                <a:latin typeface="Rom Bsh" panose="02020500000000000000" pitchFamily="18" charset="0"/>
              </a:rPr>
              <a:t>. Й1ш </a:t>
            </a:r>
            <a:r>
              <a:rPr lang="ru-RU" sz="2000" b="1" i="1" dirty="0" err="1" smtClean="0">
                <a:latin typeface="Rom Bsh" panose="02020500000000000000" pitchFamily="18" charset="0"/>
              </a:rPr>
              <a:t>инем</a:t>
            </a:r>
            <a:r>
              <a:rPr lang="ru-RU" sz="2000" b="1" i="1" dirty="0" smtClean="0">
                <a:latin typeface="Rom Bsh" panose="02020500000000000000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Бар донъя7а баш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                бирм1нем.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Rom Bsh" panose="02020500000000000000" pitchFamily="18" charset="0"/>
              </a:rPr>
              <a:t> М2х1бб1тк1 баш эй8ем.</a:t>
            </a:r>
            <a:endParaRPr lang="ru-RU" sz="2000" b="1" i="1" dirty="0">
              <a:latin typeface="Rom Bsh" panose="02020500000000000000" pitchFamily="18" charset="0"/>
            </a:endParaRPr>
          </a:p>
        </p:txBody>
      </p:sp>
      <p:pic>
        <p:nvPicPr>
          <p:cNvPr id="2050" name="Picture 2" descr="C:\Users\user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1856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7344816" cy="12784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?аил1,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Rom Bsh" panose="02020500000000000000" pitchFamily="18" charset="0"/>
              </a:rPr>
              <a:t>1с1й тема3ы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Rom Bsh" panose="02020500000000000000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211960" y="2348880"/>
            <a:ext cx="4752528" cy="34901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Rom Bsh" panose="02020500000000000000" pitchFamily="18" charset="0"/>
              </a:rPr>
              <a:t> </a:t>
            </a:r>
            <a:r>
              <a:rPr lang="ru-RU" sz="2200" b="1" i="1" dirty="0" smtClean="0">
                <a:latin typeface="Rom Bsh" panose="02020500000000000000" pitchFamily="18" charset="0"/>
              </a:rPr>
              <a:t>!с1йем </a:t>
            </a:r>
            <a:r>
              <a:rPr lang="ru-RU" sz="2200" b="1" i="1" dirty="0" err="1" smtClean="0">
                <a:latin typeface="Rom Bsh" panose="02020500000000000000" pitchFamily="18" charset="0"/>
              </a:rPr>
              <a:t>ятып</a:t>
            </a:r>
            <a:r>
              <a:rPr lang="ru-RU" sz="2200" b="1" i="1" dirty="0" smtClean="0">
                <a:latin typeface="Rom Bsh" panose="02020500000000000000" pitchFamily="18" charset="0"/>
              </a:rPr>
              <a:t> </a:t>
            </a:r>
          </a:p>
          <a:p>
            <a:pPr marL="0" indent="0">
              <a:buNone/>
            </a:pPr>
            <a:r>
              <a:rPr lang="ru-RU" sz="2200" b="1" i="1" dirty="0">
                <a:latin typeface="Rom Bsh" panose="02020500000000000000" pitchFamily="18" charset="0"/>
              </a:rPr>
              <a:t> </a:t>
            </a:r>
            <a:r>
              <a:rPr lang="ru-RU" sz="2200" b="1" i="1" dirty="0" smtClean="0">
                <a:latin typeface="Rom Bsh" panose="02020500000000000000" pitchFamily="18" charset="0"/>
              </a:rPr>
              <a:t>               сирл1й.</a:t>
            </a:r>
          </a:p>
          <a:p>
            <a:pPr marL="0" indent="0">
              <a:buNone/>
            </a:pPr>
            <a:r>
              <a:rPr lang="ru-RU" sz="2200" b="1" i="1" dirty="0" smtClean="0">
                <a:latin typeface="Rom Bsh" panose="02020500000000000000" pitchFamily="18" charset="0"/>
              </a:rPr>
              <a:t>Бел31ге8се</a:t>
            </a:r>
          </a:p>
          <a:p>
            <a:pPr marL="0" indent="0">
              <a:buNone/>
            </a:pPr>
            <a:r>
              <a:rPr lang="ru-RU" sz="2200" b="1" i="1" dirty="0" smtClean="0">
                <a:latin typeface="Rom Bsh" panose="02020500000000000000" pitchFamily="18" charset="0"/>
              </a:rPr>
              <a:t>Ми51 </a:t>
            </a:r>
            <a:r>
              <a:rPr lang="ru-RU" sz="2200" b="1" i="1" dirty="0" err="1" smtClean="0">
                <a:latin typeface="Rom Bsh" panose="02020500000000000000" pitchFamily="18" charset="0"/>
              </a:rPr>
              <a:t>нисек</a:t>
            </a:r>
            <a:r>
              <a:rPr lang="ru-RU" sz="2200" b="1" i="1" dirty="0" smtClean="0">
                <a:latin typeface="Rom Bsh" panose="02020500000000000000" pitchFamily="18" charset="0"/>
              </a:rPr>
              <a:t> 6ыйын </a:t>
            </a:r>
          </a:p>
          <a:p>
            <a:pPr marL="0" indent="0">
              <a:buNone/>
            </a:pPr>
            <a:r>
              <a:rPr lang="ru-RU" sz="2200" b="1" i="1" dirty="0">
                <a:latin typeface="Rom Bsh" panose="02020500000000000000" pitchFamily="18" charset="0"/>
              </a:rPr>
              <a:t> </a:t>
            </a:r>
            <a:r>
              <a:rPr lang="ru-RU" sz="2200" b="1" i="1" dirty="0" smtClean="0">
                <a:latin typeface="Rom Bsh" panose="02020500000000000000" pitchFamily="18" charset="0"/>
              </a:rPr>
              <a:t>               </a:t>
            </a:r>
            <a:r>
              <a:rPr lang="ru-RU" sz="2200" b="1" i="1" dirty="0" smtClean="0">
                <a:latin typeface="Rom Bsh" panose="02020500000000000000" pitchFamily="18" charset="0"/>
              </a:rPr>
              <a:t>ик1нен,</a:t>
            </a:r>
            <a:endParaRPr lang="ru-RU" sz="2200" b="1" i="1" dirty="0" smtClean="0">
              <a:latin typeface="Rom Bsh" panose="02020500000000000000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Rom Bsh" panose="02020500000000000000" pitchFamily="18" charset="0"/>
              </a:rPr>
              <a:t>Бы7а х1тле к9рм1нем </a:t>
            </a:r>
          </a:p>
          <a:p>
            <a:pPr marL="0" indent="0">
              <a:buNone/>
            </a:pPr>
            <a:r>
              <a:rPr lang="ru-RU" sz="2200" b="1" i="1" dirty="0" smtClean="0">
                <a:latin typeface="Rom Bsh" panose="02020500000000000000" pitchFamily="18" charset="0"/>
              </a:rPr>
              <a:t>                мин уны5 </a:t>
            </a:r>
          </a:p>
          <a:p>
            <a:pPr marL="0" indent="0">
              <a:buNone/>
            </a:pPr>
            <a:r>
              <a:rPr lang="ru-RU" sz="2200" b="1" i="1" dirty="0" err="1" smtClean="0">
                <a:latin typeface="Rom Bsh" panose="02020500000000000000" pitchFamily="18" charset="0"/>
              </a:rPr>
              <a:t>Хатта</a:t>
            </a:r>
            <a:r>
              <a:rPr lang="ru-RU" sz="2200" b="1" i="1" dirty="0" smtClean="0">
                <a:latin typeface="Rom Bsh" panose="02020500000000000000" pitchFamily="18" charset="0"/>
              </a:rPr>
              <a:t> </a:t>
            </a:r>
            <a:r>
              <a:rPr lang="ru-RU" sz="2200" b="1" i="1" dirty="0" err="1" smtClean="0">
                <a:latin typeface="Rom Bsh" panose="02020500000000000000" pitchFamily="18" charset="0"/>
              </a:rPr>
              <a:t>ятып</a:t>
            </a:r>
            <a:r>
              <a:rPr lang="ru-RU" sz="2200" b="1" i="1" dirty="0" smtClean="0">
                <a:latin typeface="Rom Bsh" panose="02020500000000000000" pitchFamily="18" charset="0"/>
              </a:rPr>
              <a:t> </a:t>
            </a:r>
            <a:r>
              <a:rPr lang="ru-RU" sz="2200" b="1" i="1" dirty="0" err="1" smtClean="0">
                <a:latin typeface="Rom Bsh" panose="02020500000000000000" pitchFamily="18" charset="0"/>
              </a:rPr>
              <a:t>серем</a:t>
            </a:r>
            <a:r>
              <a:rPr lang="ru-RU" sz="2200" b="1" i="1" dirty="0" smtClean="0">
                <a:latin typeface="Rom Bsh" panose="02020500000000000000" pitchFamily="18" charset="0"/>
              </a:rPr>
              <a:t> </a:t>
            </a:r>
          </a:p>
          <a:p>
            <a:pPr marL="0" indent="0">
              <a:buNone/>
            </a:pPr>
            <a:r>
              <a:rPr lang="ru-RU" sz="2200" b="1" i="1" dirty="0">
                <a:latin typeface="Rom Bsh" panose="02020500000000000000" pitchFamily="18" charset="0"/>
              </a:rPr>
              <a:t> </a:t>
            </a:r>
            <a:r>
              <a:rPr lang="ru-RU" sz="2200" b="1" i="1" dirty="0" smtClean="0">
                <a:latin typeface="Rom Bsh" panose="02020500000000000000" pitchFamily="18" charset="0"/>
              </a:rPr>
              <a:t>                </a:t>
            </a:r>
            <a:r>
              <a:rPr lang="ru-RU" sz="2200" b="1" i="1" dirty="0" smtClean="0">
                <a:latin typeface="Rom Bsh" panose="02020500000000000000" pitchFamily="18" charset="0"/>
              </a:rPr>
              <a:t>итк1нен…</a:t>
            </a:r>
            <a:endParaRPr lang="ru-RU" sz="2200" b="1" i="1" dirty="0">
              <a:latin typeface="Rom Bsh" panose="02020500000000000000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03020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743</TotalTime>
  <Words>269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  Мостай К1рим    поэзия3ы </vt:lpstr>
      <vt:lpstr>          </vt:lpstr>
      <vt:lpstr>«Отряд 6у87алды» беренсе ши7ыр8ар китабы (В. Нафи6ов мен1н берлект1) 1938 йылда ба4ылып сы7а. Шунан бирле барыhы 100-ҙән ашыу шиғыр һәм проза китаптары донъя күрә. </vt:lpstr>
      <vt:lpstr>   М.К1рим ши7ыр8арында к9т1релг1н темалар:  Б2й2к Ватан 3у7ышы тема3ы</vt:lpstr>
      <vt:lpstr>    Тыу7ан ил, тыу7ан ер – М.К1рим ижадында т2п темалар8ан</vt:lpstr>
      <vt:lpstr>Мостай К1рим - патриот 31м интернационалист</vt:lpstr>
      <vt:lpstr>Ду4лы6 31м ду4тар ха6ында ши7ыр8ар я8а</vt:lpstr>
      <vt:lpstr>      М2х1бб1т тема3ы   Уны5 32й29 тура3ында7ы 141р81ре  6атыны Рауза7а арнала </vt:lpstr>
      <vt:lpstr>    ?аил1, 1с1й тема3ы</vt:lpstr>
      <vt:lpstr>Тормош, й1ш1йеш ха6ында уйланыу8ар.  Ф1лс1ф19и ши7ыр8ар</vt:lpstr>
      <vt:lpstr>Ша7ир намы4, изгелек, я6шылы6 ке9ек м15гелек 6имм1тт1р тура3ында 398 й2р2т1 </vt:lpstr>
      <vt:lpstr>Ши7ри1т, ша7ир, ши7ыр8ар…</vt:lpstr>
      <vt:lpstr> </vt:lpstr>
      <vt:lpstr>1963 йылда М.К1римг1 Баш6ортостанды5 халы6 ша7иры  тиг1н исем бирел1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М.К1рим поэзия3ы </dc:title>
  <dc:creator>user</dc:creator>
  <cp:lastModifiedBy>RePack by Diakov</cp:lastModifiedBy>
  <cp:revision>62</cp:revision>
  <dcterms:created xsi:type="dcterms:W3CDTF">2014-10-22T08:23:17Z</dcterms:created>
  <dcterms:modified xsi:type="dcterms:W3CDTF">2015-04-09T16:34:36Z</dcterms:modified>
</cp:coreProperties>
</file>