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48" r:id="rId1"/>
  </p:sldMasterIdLst>
  <p:notesMasterIdLst>
    <p:notesMasterId r:id="rId11"/>
  </p:notesMasterIdLst>
  <p:sldIdLst>
    <p:sldId id="257" r:id="rId2"/>
    <p:sldId id="268" r:id="rId3"/>
    <p:sldId id="264" r:id="rId4"/>
    <p:sldId id="258" r:id="rId5"/>
    <p:sldId id="259" r:id="rId6"/>
    <p:sldId id="263" r:id="rId7"/>
    <p:sldId id="265" r:id="rId8"/>
    <p:sldId id="260" r:id="rId9"/>
    <p:sldId id="267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4" autoAdjust="0"/>
    <p:restoredTop sz="94718" autoAdjust="0"/>
  </p:normalViewPr>
  <p:slideViewPr>
    <p:cSldViewPr>
      <p:cViewPr>
        <p:scale>
          <a:sx n="70" d="100"/>
          <a:sy n="70" d="100"/>
        </p:scale>
        <p:origin x="-1386" y="-3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25CEC1-2C91-403E-BDDA-47C7E5BADC54}" type="datetimeFigureOut">
              <a:rPr lang="ru-RU" smtClean="0"/>
              <a:pPr/>
              <a:t>11.11.2014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E12CB0-3E37-472B-8DA5-E2562D7D607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76750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E12CB0-3E37-472B-8DA5-E2562D7D6079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BECF6-18CE-4F4F-8F50-A7DCF1793FCB}" type="datetimeFigureOut">
              <a:rPr lang="ru-RU" smtClean="0"/>
              <a:pPr/>
              <a:t>11.11.2014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69ED9-1495-4B84-B799-3BBCEF42D12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BECF6-18CE-4F4F-8F50-A7DCF1793FCB}" type="datetimeFigureOut">
              <a:rPr lang="ru-RU" smtClean="0"/>
              <a:pPr/>
              <a:t>11.11.2014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69ED9-1495-4B84-B799-3BBCEF42D1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BECF6-18CE-4F4F-8F50-A7DCF1793FCB}" type="datetimeFigureOut">
              <a:rPr lang="ru-RU" smtClean="0"/>
              <a:pPr/>
              <a:t>11.11.2014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69ED9-1495-4B84-B799-3BBCEF42D1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BECF6-18CE-4F4F-8F50-A7DCF1793FCB}" type="datetimeFigureOut">
              <a:rPr lang="ru-RU" smtClean="0"/>
              <a:pPr/>
              <a:t>11.11.2014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69ED9-1495-4B84-B799-3BBCEF42D1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BECF6-18CE-4F4F-8F50-A7DCF1793FCB}" type="datetimeFigureOut">
              <a:rPr lang="ru-RU" smtClean="0"/>
              <a:pPr/>
              <a:t>11.11.2014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C7D69ED9-1495-4B84-B799-3BBCEF42D1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BECF6-18CE-4F4F-8F50-A7DCF1793FCB}" type="datetimeFigureOut">
              <a:rPr lang="ru-RU" smtClean="0"/>
              <a:pPr/>
              <a:t>11.11.2014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69ED9-1495-4B84-B799-3BBCEF42D1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BECF6-18CE-4F4F-8F50-A7DCF1793FCB}" type="datetimeFigureOut">
              <a:rPr lang="ru-RU" smtClean="0"/>
              <a:pPr/>
              <a:t>11.11.2014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69ED9-1495-4B84-B799-3BBCEF42D1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BECF6-18CE-4F4F-8F50-A7DCF1793FCB}" type="datetimeFigureOut">
              <a:rPr lang="ru-RU" smtClean="0"/>
              <a:pPr/>
              <a:t>11.11.2014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69ED9-1495-4B84-B799-3BBCEF42D1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BECF6-18CE-4F4F-8F50-A7DCF1793FCB}" type="datetimeFigureOut">
              <a:rPr lang="ru-RU" smtClean="0"/>
              <a:pPr/>
              <a:t>11.11.2014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69ED9-1495-4B84-B799-3BBCEF42D1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BECF6-18CE-4F4F-8F50-A7DCF1793FCB}" type="datetimeFigureOut">
              <a:rPr lang="ru-RU" smtClean="0"/>
              <a:pPr/>
              <a:t>11.11.2014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69ED9-1495-4B84-B799-3BBCEF42D1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BECF6-18CE-4F4F-8F50-A7DCF1793FCB}" type="datetimeFigureOut">
              <a:rPr lang="ru-RU" smtClean="0"/>
              <a:pPr/>
              <a:t>11.11.2014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69ED9-1495-4B84-B799-3BBCEF42D1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243BECF6-18CE-4F4F-8F50-A7DCF1793FCB}" type="datetimeFigureOut">
              <a:rPr lang="ru-RU" smtClean="0"/>
              <a:pPr/>
              <a:t>11.11.2014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C7D69ED9-1495-4B84-B799-3BBCEF42D12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57" r:id="rId9"/>
    <p:sldLayoutId id="2147483958" r:id="rId10"/>
    <p:sldLayoutId id="2147483959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47664" y="5142738"/>
            <a:ext cx="59286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Мостай</a:t>
            </a:r>
            <a:r>
              <a:rPr lang="ru-RU" sz="36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Кәрим</a:t>
            </a:r>
            <a:r>
              <a:rPr lang="en-US" sz="36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36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прозаик</a:t>
            </a:r>
          </a:p>
        </p:txBody>
      </p:sp>
      <p:pic>
        <p:nvPicPr>
          <p:cNvPr id="1037" name="Picture 13" descr="C:\Users\user\Desktop\image2736875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5" y="764704"/>
            <a:ext cx="5280586" cy="3960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tx1"/>
                </a:solidFill>
                <a:latin typeface="Rom Bsh" panose="02020500000000000000" pitchFamily="18" charset="0"/>
              </a:rPr>
              <a:t>М.К1рим проза7а </a:t>
            </a:r>
            <a:r>
              <a:rPr lang="ru-RU" sz="3200" dirty="0" err="1" smtClean="0">
                <a:solidFill>
                  <a:schemeClr val="tx1"/>
                </a:solidFill>
                <a:latin typeface="Rom Bsh" panose="02020500000000000000" pitchFamily="18" charset="0"/>
              </a:rPr>
              <a:t>балалар</a:t>
            </a:r>
            <a:r>
              <a:rPr lang="ru-RU" sz="3200" dirty="0" smtClean="0">
                <a:solidFill>
                  <a:schemeClr val="tx1"/>
                </a:solidFill>
                <a:latin typeface="Rom Bsh" panose="02020500000000000000" pitchFamily="18" charset="0"/>
              </a:rPr>
              <a:t> </a:t>
            </a:r>
            <a:r>
              <a:rPr lang="ru-RU" sz="3200" dirty="0" err="1" smtClean="0">
                <a:solidFill>
                  <a:schemeClr val="tx1"/>
                </a:solidFill>
                <a:latin typeface="Rom Bsh" panose="02020500000000000000" pitchFamily="18" charset="0"/>
              </a:rPr>
              <a:t>тормошон</a:t>
            </a:r>
            <a:r>
              <a:rPr lang="ru-RU" sz="3200" dirty="0" smtClean="0">
                <a:solidFill>
                  <a:schemeClr val="tx1"/>
                </a:solidFill>
                <a:latin typeface="Rom Bsh" panose="02020500000000000000" pitchFamily="18" charset="0"/>
              </a:rPr>
              <a:t> 39р1тл1г1н 141р81ре мен1н </a:t>
            </a:r>
            <a:r>
              <a:rPr lang="ru-RU" sz="3200" dirty="0" err="1" smtClean="0">
                <a:solidFill>
                  <a:schemeClr val="tx1"/>
                </a:solidFill>
                <a:latin typeface="Rom Bsh" panose="02020500000000000000" pitchFamily="18" charset="0"/>
              </a:rPr>
              <a:t>килде</a:t>
            </a:r>
            <a:endParaRPr lang="ru-RU" sz="3200" dirty="0">
              <a:solidFill>
                <a:schemeClr val="tx1"/>
              </a:solidFill>
              <a:latin typeface="Rom Bsh" panose="02020500000000000000" pitchFamily="18" charset="0"/>
            </a:endParaRPr>
          </a:p>
        </p:txBody>
      </p:sp>
      <p:pic>
        <p:nvPicPr>
          <p:cNvPr id="1026" name="Picture 2" descr="F:\М.Карим\Для раздачи студентам\Фото из книги\лпоал\000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060848"/>
            <a:ext cx="5850210" cy="3740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2508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err="1" smtClean="0">
                <a:solidFill>
                  <a:schemeClr val="tx1"/>
                </a:solidFill>
                <a:latin typeface="Rom Bsh" panose="02020500000000000000" pitchFamily="18" charset="0"/>
              </a:rPr>
              <a:t>Ул</a:t>
            </a:r>
            <a:r>
              <a:rPr lang="ru-RU" sz="3200" dirty="0" smtClean="0">
                <a:solidFill>
                  <a:schemeClr val="tx1"/>
                </a:solidFill>
                <a:latin typeface="Rom Bsh" panose="02020500000000000000" pitchFamily="18" charset="0"/>
              </a:rPr>
              <a:t> </a:t>
            </a:r>
            <a:r>
              <a:rPr lang="ru-RU" sz="3200" dirty="0" err="1" smtClean="0">
                <a:solidFill>
                  <a:schemeClr val="tx1"/>
                </a:solidFill>
                <a:latin typeface="Rom Bsh" panose="02020500000000000000" pitchFamily="18" charset="0"/>
              </a:rPr>
              <a:t>балалар</a:t>
            </a:r>
            <a:r>
              <a:rPr lang="ru-RU" sz="3200" dirty="0" smtClean="0">
                <a:solidFill>
                  <a:schemeClr val="tx1"/>
                </a:solidFill>
                <a:latin typeface="Rom Bsh" panose="02020500000000000000" pitchFamily="18" charset="0"/>
              </a:rPr>
              <a:t> 2с2н </a:t>
            </a:r>
            <a:br>
              <a:rPr lang="ru-RU" sz="3200" dirty="0" smtClean="0">
                <a:solidFill>
                  <a:schemeClr val="tx1"/>
                </a:solidFill>
                <a:latin typeface="Rom Bsh" panose="02020500000000000000" pitchFamily="18" charset="0"/>
              </a:rPr>
            </a:br>
            <a:r>
              <a:rPr lang="ru-RU" sz="3200" dirty="0" smtClean="0">
                <a:solidFill>
                  <a:schemeClr val="tx1"/>
                </a:solidFill>
                <a:latin typeface="Rom Bsh" panose="02020500000000000000" pitchFamily="18" charset="0"/>
              </a:rPr>
              <a:t>хик1й1, 1ки1т, </a:t>
            </a:r>
            <a:r>
              <a:rPr lang="ru-RU" sz="3200" dirty="0" err="1" smtClean="0">
                <a:solidFill>
                  <a:schemeClr val="tx1"/>
                </a:solidFill>
                <a:latin typeface="Rom Bsh" panose="02020500000000000000" pitchFamily="18" charset="0"/>
              </a:rPr>
              <a:t>повестар</a:t>
            </a:r>
            <a:r>
              <a:rPr lang="ru-RU" sz="3200" dirty="0" smtClean="0">
                <a:solidFill>
                  <a:schemeClr val="tx1"/>
                </a:solidFill>
                <a:latin typeface="Rom Bsh" panose="02020500000000000000" pitchFamily="18" charset="0"/>
              </a:rPr>
              <a:t> я8а </a:t>
            </a:r>
            <a:endParaRPr lang="ru-RU" sz="3200" dirty="0">
              <a:solidFill>
                <a:schemeClr val="tx1"/>
              </a:solidFill>
              <a:latin typeface="Rom Bsh" panose="02020500000000000000" pitchFamily="18" charset="0"/>
            </a:endParaRPr>
          </a:p>
        </p:txBody>
      </p:sp>
      <p:pic>
        <p:nvPicPr>
          <p:cNvPr id="6146" name="Picture 2" descr="C:\Users\user\Desktop\i (4)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4822" y="4078680"/>
            <a:ext cx="3879305" cy="2465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C:\Users\user\Desktop\0_a2520_2ee729ad_M.jpe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1676865"/>
            <a:ext cx="1656184" cy="220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C:\Users\user\Desktop\скан 05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65156">
            <a:off x="6372200" y="1730288"/>
            <a:ext cx="1638518" cy="2301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1" name="Picture 7" descr="C:\Users\user\Desktop\bs0003679948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55637">
            <a:off x="971600" y="1748062"/>
            <a:ext cx="1430002" cy="220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8628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47664" y="690785"/>
            <a:ext cx="69127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a-RU" sz="32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320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Rom Bsh" panose="02020500000000000000" pitchFamily="18" charset="0"/>
                <a:cs typeface="Times New Roman" pitchFamily="18" charset="0"/>
              </a:rPr>
              <a:t>Бе</a:t>
            </a:r>
            <a:r>
              <a:rPr lang="ba-RU" sz="32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Rom Bsh" panose="02020500000000000000" pitchFamily="18" charset="0"/>
                <a:cs typeface="Times New Roman" pitchFamily="18" charset="0"/>
              </a:rPr>
              <a:t>88е5 2й825 й1ме</a:t>
            </a:r>
            <a:r>
              <a:rPr lang="ru-RU" sz="32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»,</a:t>
            </a:r>
          </a:p>
          <a:p>
            <a:pPr algn="ctr"/>
            <a:r>
              <a:rPr lang="ru-RU" sz="32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320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Rom Bsh" panose="02020500000000000000" pitchFamily="18" charset="0"/>
                <a:cs typeface="Times New Roman" pitchFamily="18" charset="0"/>
              </a:rPr>
              <a:t>Өс</a:t>
            </a:r>
            <a:r>
              <a:rPr lang="ru-RU" sz="32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Rom Bsh" panose="02020500000000000000" pitchFamily="18" charset="0"/>
                <a:cs typeface="Times New Roman" pitchFamily="18" charset="0"/>
              </a:rPr>
              <a:t> та7ан</a:t>
            </a:r>
            <a:r>
              <a:rPr lang="ru-RU" sz="32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_Helver(05%) Bashkir" panose="020B0404020202020204" pitchFamily="34" charset="0"/>
                <a:cs typeface="Times New Roman" pitchFamily="18" charset="0"/>
              </a:rPr>
              <a:t>»</a:t>
            </a:r>
            <a:endParaRPr lang="ru-RU" sz="32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student5\Desktop\проза\268x40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276282"/>
            <a:ext cx="2552701" cy="3838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user\Desktop\1395471296_357-x-500-piks.-45-kb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5595" y="2910011"/>
            <a:ext cx="1879350" cy="2634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user\Desktop\radost_nashego_doma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2882199"/>
            <a:ext cx="2016224" cy="2662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75656" y="401468"/>
            <a:ext cx="6624736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50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3500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Оҙон-оҙаҡ</a:t>
            </a:r>
            <a:r>
              <a:rPr lang="ru-RU" sz="350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50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бала </a:t>
            </a:r>
            <a:r>
              <a:rPr lang="ru-RU" sz="3500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саҡ</a:t>
            </a:r>
            <a:r>
              <a:rPr lang="ru-RU" sz="350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240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40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1972-1976</a:t>
            </a:r>
            <a:r>
              <a:rPr lang="ru-RU" sz="2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)</a:t>
            </a:r>
            <a:endParaRPr lang="ru-RU" sz="24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user\Desktop\10070454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813964"/>
            <a:ext cx="2592288" cy="4166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user\Desktop\img_491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84785"/>
            <a:ext cx="3620493" cy="2412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C:\Users\user\Desktop\img_520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864" y="4293096"/>
            <a:ext cx="3384376" cy="2254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tx1"/>
                </a:solidFill>
                <a:latin typeface="Rom Bsh" panose="02020500000000000000" pitchFamily="18" charset="0"/>
              </a:rPr>
              <a:t>Повесть </a:t>
            </a:r>
            <a:r>
              <a:rPr lang="ru-RU" sz="3200" dirty="0" err="1" smtClean="0">
                <a:solidFill>
                  <a:schemeClr val="tx1"/>
                </a:solidFill>
                <a:latin typeface="Rom Bsh" panose="02020500000000000000" pitchFamily="18" charset="0"/>
              </a:rPr>
              <a:t>буйынса</a:t>
            </a:r>
            <a:r>
              <a:rPr lang="ru-RU" sz="3200" dirty="0" smtClean="0">
                <a:solidFill>
                  <a:schemeClr val="tx1"/>
                </a:solidFill>
                <a:latin typeface="Rom Bsh" panose="02020500000000000000" pitchFamily="18" charset="0"/>
              </a:rPr>
              <a:t> кино т2ш2р2л1</a:t>
            </a:r>
            <a:endParaRPr lang="ru-RU" sz="3200" dirty="0">
              <a:solidFill>
                <a:schemeClr val="tx1"/>
              </a:solidFill>
              <a:latin typeface="Rom Bsh" panose="02020500000000000000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5" name="Picture 3" descr="C:\Users\user\Desktop\i (6)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4519" y="1385971"/>
            <a:ext cx="3331386" cy="2473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user\Desktop\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4221088"/>
            <a:ext cx="2952328" cy="2193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" descr="G:\Распечатать!\проза\1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4483" y="4040837"/>
            <a:ext cx="3280234" cy="2436911"/>
          </a:xfrm>
          <a:prstGeom prst="rect">
            <a:avLst/>
          </a:prstGeom>
          <a:noFill/>
        </p:spPr>
      </p:pic>
      <p:pic>
        <p:nvPicPr>
          <p:cNvPr id="3079" name="Picture 7" descr="C:\Users\user\Desktop\file366498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340768"/>
            <a:ext cx="3118656" cy="2494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8964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48588" y="1077739"/>
            <a:ext cx="74168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3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Ауыл</a:t>
            </a:r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адвокаттары</a:t>
            </a:r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(1963)</a:t>
            </a:r>
            <a:endParaRPr lang="ru-RU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student5\Desktop\проза\bashturist.ru_makar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7" y="2276873"/>
            <a:ext cx="3528392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C:\Users\user\Desktop\10333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4260" y="2276872"/>
            <a:ext cx="3888432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5979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41715" y="755374"/>
            <a:ext cx="619268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32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Ярлыҡау</a:t>
            </a:r>
            <a:r>
              <a:rPr lang="ru-RU" sz="32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sz="4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n w="10160">
                  <a:solidFill>
                    <a:schemeClr val="accent1"/>
                  </a:solidFill>
                  <a:prstDash val="solid"/>
                </a:ln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400" dirty="0" smtClean="0">
                <a:ln w="10160">
                  <a:solidFill>
                    <a:schemeClr val="accent1"/>
                  </a:solidFill>
                  <a:prstDash val="solid"/>
                </a:ln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1982-1985)</a:t>
            </a:r>
            <a:endParaRPr lang="ru-RU" sz="24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user\Desktop\Mustaj_Karim__Pomilovani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2237833"/>
            <a:ext cx="2870719" cy="3744416"/>
          </a:xfrm>
          <a:prstGeom prst="rect">
            <a:avLst/>
          </a:prstGeom>
          <a:noFill/>
        </p:spPr>
      </p:pic>
      <p:pic>
        <p:nvPicPr>
          <p:cNvPr id="2050" name="Picture 2" descr="C:\Users\student5\Desktop\проза\396970_711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628800"/>
            <a:ext cx="2885394" cy="2132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F:\М.Карим\проза\i (7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6434" y="4222869"/>
            <a:ext cx="2736190" cy="1832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23528" y="476672"/>
            <a:ext cx="3744416" cy="1368152"/>
          </a:xfrm>
        </p:spPr>
        <p:txBody>
          <a:bodyPr>
            <a:normAutofit/>
          </a:bodyPr>
          <a:lstStyle/>
          <a:p>
            <a:pPr algn="ctr"/>
            <a:r>
              <a:rPr lang="ru-RU" sz="3200" b="1" cap="none" dirty="0">
                <a:ln w="6350">
                  <a:noFill/>
                </a:ln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Rom Bsh" panose="02020500000000000000" pitchFamily="18" charset="0"/>
              </a:rPr>
              <a:t>«?9мер </a:t>
            </a:r>
            <a:r>
              <a:rPr lang="ru-RU" sz="3200" b="1" cap="none" dirty="0" smtClean="0">
                <a:ln w="6350">
                  <a:noFill/>
                </a:ln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Rom Bsh" panose="02020500000000000000" pitchFamily="18" charset="0"/>
              </a:rPr>
              <a:t>ми8гелд1ре» </a:t>
            </a:r>
            <a:r>
              <a:rPr lang="ru-RU" sz="2200" b="1" cap="none" dirty="0" smtClean="0">
                <a:ln w="6350">
                  <a:noFill/>
                </a:ln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(1994)</a:t>
            </a:r>
            <a:endParaRPr lang="ru-RU" sz="2200" dirty="0"/>
          </a:p>
        </p:txBody>
      </p:sp>
      <p:sp>
        <p:nvSpPr>
          <p:cNvPr id="8" name="Текст 7"/>
          <p:cNvSpPr>
            <a:spLocks noGrp="1"/>
          </p:cNvSpPr>
          <p:nvPr>
            <p:ph type="body" sz="half" idx="3"/>
          </p:nvPr>
        </p:nvSpPr>
        <p:spPr>
          <a:xfrm>
            <a:off x="4756317" y="548680"/>
            <a:ext cx="4392488" cy="1368152"/>
          </a:xfrm>
        </p:spPr>
        <p:txBody>
          <a:bodyPr>
            <a:noAutofit/>
          </a:bodyPr>
          <a:lstStyle/>
          <a:p>
            <a:pPr lvl="0">
              <a:buClr>
                <a:prstClr val="white">
                  <a:shade val="95000"/>
                </a:prstClr>
              </a:buClr>
            </a:pPr>
            <a:endParaRPr lang="ru-RU" sz="2800" b="1" cap="none" dirty="0" smtClean="0">
              <a:ln w="6350">
                <a:noFill/>
              </a:ln>
              <a:gradFill>
                <a:gsLst>
                  <a:gs pos="0">
                    <a:srgbClr val="CEB966">
                      <a:tint val="73000"/>
                      <a:satMod val="145000"/>
                    </a:srgbClr>
                  </a:gs>
                  <a:gs pos="73000">
                    <a:srgbClr val="CEB966">
                      <a:tint val="73000"/>
                      <a:satMod val="145000"/>
                    </a:srgbClr>
                  </a:gs>
                  <a:gs pos="100000">
                    <a:srgbClr val="CEB966">
                      <a:tint val="83000"/>
                      <a:satMod val="143000"/>
                    </a:srgbClr>
                  </a:gs>
                </a:gsLst>
                <a:lin ang="4800000" scaled="1"/>
              </a:gra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Rom Bsh" panose="02020500000000000000" pitchFamily="18" charset="0"/>
            </a:endParaRPr>
          </a:p>
          <a:p>
            <a:pPr lvl="0" algn="ctr">
              <a:buClr>
                <a:prstClr val="white">
                  <a:shade val="95000"/>
                </a:prstClr>
              </a:buClr>
            </a:pPr>
            <a:r>
              <a:rPr lang="ru-RU" sz="3200" b="1" cap="none" dirty="0" smtClean="0">
                <a:ln w="6350">
                  <a:noFill/>
                </a:ln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Rom Bsh" panose="02020500000000000000" pitchFamily="18" charset="0"/>
              </a:rPr>
              <a:t>«</a:t>
            </a:r>
            <a:r>
              <a:rPr lang="ru-RU" sz="3200" b="1" cap="none" dirty="0">
                <a:ln w="6350">
                  <a:noFill/>
                </a:ln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Rom Bsh" panose="02020500000000000000" pitchFamily="18" charset="0"/>
              </a:rPr>
              <a:t>Ишетк1нд1р</a:t>
            </a:r>
            <a:r>
              <a:rPr lang="ru-RU" sz="3200" b="1" cap="none" dirty="0" smtClean="0">
                <a:ln w="6350">
                  <a:noFill/>
                </a:ln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Rom Bsh" panose="02020500000000000000" pitchFamily="18" charset="0"/>
              </a:rPr>
              <a:t>,</a:t>
            </a:r>
            <a:r>
              <a:rPr lang="ru-RU" sz="3200" b="1" cap="none" dirty="0">
                <a:ln w="6350">
                  <a:noFill/>
                </a:ln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Rom Bsh" panose="02020500000000000000" pitchFamily="18" charset="0"/>
              </a:rPr>
              <a:t> </a:t>
            </a:r>
            <a:r>
              <a:rPr lang="ru-RU" sz="3200" b="1" cap="none" dirty="0" smtClean="0">
                <a:ln w="6350">
                  <a:noFill/>
                </a:ln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Rom Bsh" panose="02020500000000000000" pitchFamily="18" charset="0"/>
              </a:rPr>
              <a:t>к9рг1нд1р» </a:t>
            </a:r>
            <a:r>
              <a:rPr lang="ru-RU" sz="2000" b="1" cap="none" dirty="0" smtClean="0">
                <a:ln w="6350">
                  <a:noFill/>
                </a:ln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(1989)</a:t>
            </a:r>
            <a:endParaRPr lang="ru-RU" sz="2000" dirty="0"/>
          </a:p>
          <a:p>
            <a:pPr algn="ctr"/>
            <a:r>
              <a:rPr lang="ru-RU" sz="2800" b="1" cap="none" dirty="0" smtClean="0">
                <a:ln w="6350">
                  <a:noFill/>
                </a:ln>
                <a:gradFill>
                  <a:gsLst>
                    <a:gs pos="0">
                      <a:srgbClr val="CEB966">
                        <a:tint val="73000"/>
                        <a:satMod val="145000"/>
                      </a:srgbClr>
                    </a:gs>
                    <a:gs pos="73000">
                      <a:srgbClr val="CEB966">
                        <a:tint val="73000"/>
                        <a:satMod val="145000"/>
                      </a:srgbClr>
                    </a:gs>
                    <a:gs pos="100000">
                      <a:srgbClr val="CEB966">
                        <a:tint val="83000"/>
                        <a:satMod val="143000"/>
                      </a:srgb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Rom Bsh" panose="02020500000000000000" pitchFamily="18" charset="0"/>
              </a:rPr>
              <a:t>   </a:t>
            </a:r>
            <a:endParaRPr lang="ru-RU" sz="2800" dirty="0">
              <a:latin typeface="Rom Bsh" panose="02020500000000000000" pitchFamily="18" charset="0"/>
            </a:endParaRPr>
          </a:p>
        </p:txBody>
      </p:sp>
      <p:sp>
        <p:nvSpPr>
          <p:cNvPr id="9" name="Объект 8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ru-RU" dirty="0" smtClean="0"/>
              <a:t>\</a:t>
            </a:r>
            <a:endParaRPr lang="ru-RU" dirty="0"/>
          </a:p>
        </p:txBody>
      </p:sp>
      <p:pic>
        <p:nvPicPr>
          <p:cNvPr id="1026" name="Picture 2" descr="C:\Users\user\Desktop\044105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2492896"/>
            <a:ext cx="3116064" cy="3739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2382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357</TotalTime>
  <Words>70</Words>
  <Application>Microsoft Office PowerPoint</Application>
  <PresentationFormat>Экран (4:3)</PresentationFormat>
  <Paragraphs>15</Paragraphs>
  <Slides>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Апекс</vt:lpstr>
      <vt:lpstr>Презентация PowerPoint</vt:lpstr>
      <vt:lpstr>М.К1рим проза7а балалар тормошон 39р1тл1г1н 141р81ре мен1н килде</vt:lpstr>
      <vt:lpstr>Ул балалар 2с2н  хик1й1, 1ки1т, повестар я8а </vt:lpstr>
      <vt:lpstr>Презентация PowerPoint</vt:lpstr>
      <vt:lpstr>Презентация PowerPoint</vt:lpstr>
      <vt:lpstr>Повесть буйынса кино т2ш2р2л1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RePack by Diakov</cp:lastModifiedBy>
  <cp:revision>41</cp:revision>
  <dcterms:created xsi:type="dcterms:W3CDTF">2014-10-22T16:11:31Z</dcterms:created>
  <dcterms:modified xsi:type="dcterms:W3CDTF">2014-11-11T16:08:31Z</dcterms:modified>
</cp:coreProperties>
</file>