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78" r:id="rId3"/>
    <p:sldId id="259" r:id="rId4"/>
    <p:sldId id="261" r:id="rId5"/>
    <p:sldId id="279" r:id="rId6"/>
    <p:sldId id="276" r:id="rId7"/>
    <p:sldId id="277" r:id="rId8"/>
    <p:sldId id="274" r:id="rId9"/>
    <p:sldId id="273" r:id="rId10"/>
    <p:sldId id="264" r:id="rId11"/>
    <p:sldId id="275" r:id="rId12"/>
    <p:sldId id="271" r:id="rId13"/>
    <p:sldId id="280" r:id="rId14"/>
    <p:sldId id="272"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pPr/>
              <a:t>26.05.2016</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172" y="273355"/>
            <a:ext cx="8229090" cy="1145009"/>
          </a:xfrm>
          <a:prstGeom prst="rect">
            <a:avLst/>
          </a:prstGeom>
        </p:spPr>
        <p:txBody>
          <a:bodyPr wrap="none" lIns="0" tIns="0" rIns="0" bIns="0" anchor="ctr"/>
          <a:lstStyle/>
          <a:p>
            <a:pPr algn="ctr"/>
            <a:endParaRPr/>
          </a:p>
        </p:txBody>
      </p:sp>
      <p:sp>
        <p:nvSpPr>
          <p:cNvPr id="4" name="PlaceHolder 2"/>
          <p:cNvSpPr>
            <a:spLocks noGrp="1"/>
          </p:cNvSpPr>
          <p:nvPr>
            <p:ph type="subTitle"/>
          </p:nvPr>
        </p:nvSpPr>
        <p:spPr>
          <a:xfrm>
            <a:off x="457172" y="1604514"/>
            <a:ext cx="8229090" cy="3977811"/>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xmlns="" val="150124517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26.05.2016</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pPr/>
              <a:t>26.05.2016</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863795" y="476672"/>
            <a:ext cx="7575334" cy="1144682"/>
          </a:xfrm>
          <a:prstGeom prst="rect">
            <a:avLst/>
          </a:prstGeom>
          <a:noFill/>
        </p:spPr>
        <p:txBody>
          <a:bodyPr lIns="0" tIns="0" rIns="0" bIns="0" anchor="ctr"/>
          <a:lstStyle/>
          <a:p>
            <a:pPr algn="ctr" defTabSz="827647"/>
            <a:r>
              <a:rPr lang="ru-RU" sz="3200" b="1" i="1" dirty="0" smtClean="0">
                <a:solidFill>
                  <a:srgbClr val="FF0000"/>
                </a:solidFill>
                <a:latin typeface="Times New Roman"/>
                <a:ea typeface="Droid Sans Fallback"/>
              </a:rPr>
              <a:t>Мин </a:t>
            </a:r>
            <a:r>
              <a:rPr lang="ru-RU" sz="3200" b="1" i="1" dirty="0" err="1" smtClean="0">
                <a:solidFill>
                  <a:srgbClr val="FF0000"/>
                </a:solidFill>
                <a:latin typeface="Times New Roman"/>
                <a:ea typeface="Droid Sans Fallback"/>
              </a:rPr>
              <a:t>фронтҡа</a:t>
            </a:r>
            <a:r>
              <a:rPr lang="ru-RU" sz="3200" b="1" i="1" dirty="0" smtClean="0">
                <a:solidFill>
                  <a:srgbClr val="FF0000"/>
                </a:solidFill>
                <a:latin typeface="Times New Roman"/>
                <a:ea typeface="Droid Sans Fallback"/>
              </a:rPr>
              <a:t> </a:t>
            </a:r>
            <a:r>
              <a:rPr lang="ru-RU" sz="3200" b="1" i="1" dirty="0" err="1">
                <a:solidFill>
                  <a:srgbClr val="FF0000"/>
                </a:solidFill>
                <a:latin typeface="Times New Roman"/>
                <a:ea typeface="Droid Sans Fallback"/>
              </a:rPr>
              <a:t>китәм</a:t>
            </a:r>
            <a:r>
              <a:rPr lang="ru-RU" sz="3200" b="1" i="1" dirty="0">
                <a:solidFill>
                  <a:srgbClr val="FF0000"/>
                </a:solidFill>
                <a:latin typeface="Times New Roman"/>
                <a:ea typeface="Droid Sans Fallback"/>
              </a:rPr>
              <a:t>, </a:t>
            </a:r>
            <a:r>
              <a:rPr lang="ru-RU" sz="3200" b="1" i="1" dirty="0" err="1">
                <a:solidFill>
                  <a:srgbClr val="FF0000"/>
                </a:solidFill>
                <a:latin typeface="Times New Roman"/>
                <a:ea typeface="Droid Sans Fallback"/>
              </a:rPr>
              <a:t>иптәштәр</a:t>
            </a:r>
            <a:r>
              <a:rPr lang="ru-RU" sz="3200" b="1" i="1" dirty="0">
                <a:solidFill>
                  <a:srgbClr val="FF0000"/>
                </a:solidFill>
                <a:latin typeface="Times New Roman"/>
                <a:ea typeface="Droid Sans Fallback"/>
              </a:rPr>
              <a:t>!</a:t>
            </a:r>
            <a:endParaRPr lang="ru-RU" sz="3200" b="1" i="1" dirty="0">
              <a:solidFill>
                <a:srgbClr val="FF0000"/>
              </a:solidFill>
            </a:endParaRPr>
          </a:p>
          <a:p>
            <a:pPr algn="ctr" defTabSz="827647"/>
            <a:endParaRPr dirty="0">
              <a:solidFill>
                <a:prstClr val="black"/>
              </a:solidFill>
            </a:endParaRPr>
          </a:p>
        </p:txBody>
      </p:sp>
      <p:pic>
        <p:nvPicPr>
          <p:cNvPr id="59" name="Рисунок 2"/>
          <p:cNvPicPr/>
          <p:nvPr/>
        </p:nvPicPr>
        <p:blipFill>
          <a:blip r:embed="rId2" cstate="print"/>
          <a:stretch>
            <a:fillRect/>
          </a:stretch>
        </p:blipFill>
        <p:spPr>
          <a:xfrm>
            <a:off x="251520" y="2364516"/>
            <a:ext cx="2851770" cy="3800787"/>
          </a:xfrm>
          <a:prstGeom prst="rect">
            <a:avLst/>
          </a:prstGeom>
        </p:spPr>
      </p:pic>
      <p:pic>
        <p:nvPicPr>
          <p:cNvPr id="60" name="Рисунок 3"/>
          <p:cNvPicPr/>
          <p:nvPr/>
        </p:nvPicPr>
        <p:blipFill>
          <a:blip r:embed="rId3" cstate="print"/>
          <a:stretch>
            <a:fillRect/>
          </a:stretch>
        </p:blipFill>
        <p:spPr>
          <a:xfrm>
            <a:off x="5886807" y="2445946"/>
            <a:ext cx="2952328" cy="3719357"/>
          </a:xfrm>
          <a:prstGeom prst="rect">
            <a:avLst/>
          </a:prstGeom>
        </p:spPr>
      </p:pic>
      <p:pic>
        <p:nvPicPr>
          <p:cNvPr id="5" name="Рисунок 4"/>
          <p:cNvPicPr/>
          <p:nvPr/>
        </p:nvPicPr>
        <p:blipFill>
          <a:blip r:embed="rId4" cstate="print"/>
          <a:stretch>
            <a:fillRect/>
          </a:stretch>
        </p:blipFill>
        <p:spPr>
          <a:xfrm>
            <a:off x="3203848" y="1328014"/>
            <a:ext cx="2520280" cy="3359920"/>
          </a:xfrm>
          <a:prstGeom prst="rect">
            <a:avLst/>
          </a:prstGeom>
        </p:spPr>
      </p:pic>
    </p:spTree>
    <p:extLst>
      <p:ext uri="{BB962C8B-B14F-4D97-AF65-F5344CB8AC3E}">
        <p14:creationId xmlns:p14="http://schemas.microsoft.com/office/powerpoint/2010/main" xmlns="" val="34006069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683568" y="620688"/>
            <a:ext cx="7575334" cy="984275"/>
          </a:xfrm>
          <a:prstGeom prst="rect">
            <a:avLst/>
          </a:prstGeom>
          <a:noFill/>
        </p:spPr>
        <p:txBody>
          <a:bodyPr lIns="0" tIns="0" rIns="0" bIns="0" anchor="ctr"/>
          <a:lstStyle/>
          <a:p>
            <a:pPr algn="ctr" defTabSz="828678"/>
            <a:endParaRPr sz="2200" dirty="0">
              <a:solidFill>
                <a:srgbClr val="FF0000"/>
              </a:solidFill>
            </a:endParaRPr>
          </a:p>
        </p:txBody>
      </p:sp>
      <p:pic>
        <p:nvPicPr>
          <p:cNvPr id="4099" name="Picture 3" descr="C:\Users\user\Desktop\1368083779_722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155" y="4278225"/>
            <a:ext cx="3601838" cy="2201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user\Desktop\na_zapad.672qagwowysk0k8ko4gcs8cws.ejcuplo1l0oo0sk8c40s8osc4.th.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33269" y="4353922"/>
            <a:ext cx="3578065" cy="2129172"/>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user\Desktop\9-мая-День-Попеды-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89603" y="1552757"/>
            <a:ext cx="3465406" cy="236552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user\Desktop\bdb0e61e337a1d0441588a451c632e5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6482" y="1578548"/>
            <a:ext cx="3353189" cy="23139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755576" y="374383"/>
            <a:ext cx="7341913" cy="738664"/>
          </a:xfrm>
          <a:prstGeom prst="rect">
            <a:avLst/>
          </a:prstGeom>
        </p:spPr>
        <p:txBody>
          <a:bodyPr wrap="square">
            <a:spAutoFit/>
          </a:bodyPr>
          <a:lstStyle/>
          <a:p>
            <a:pPr algn="ctr" defTabSz="828678"/>
            <a:r>
              <a:rPr lang="ru-RU" sz="2400" b="1" i="1" dirty="0">
                <a:solidFill>
                  <a:srgbClr val="FF0000"/>
                </a:solidFill>
                <a:latin typeface="Rom Bsh"/>
              </a:rPr>
              <a:t>Болгария, Румыния 2с2н к2р1шт1</a:t>
            </a:r>
          </a:p>
          <a:p>
            <a:pPr algn="ctr" defTabSz="828678"/>
            <a:r>
              <a:rPr lang="ru-RU" dirty="0">
                <a:solidFill>
                  <a:srgbClr val="FF0000"/>
                </a:solidFill>
              </a:rPr>
              <a:t>   </a:t>
            </a:r>
            <a:r>
              <a:rPr lang="ru-RU" dirty="0">
                <a:solidFill>
                  <a:srgbClr val="FF0000"/>
                </a:solidFill>
                <a:latin typeface="Rom Bsh"/>
              </a:rPr>
              <a:t>«Сит </a:t>
            </a:r>
            <a:r>
              <a:rPr lang="ru-RU" dirty="0" err="1">
                <a:solidFill>
                  <a:srgbClr val="FF0000"/>
                </a:solidFill>
                <a:latin typeface="Rom Bsh"/>
              </a:rPr>
              <a:t>уттар</a:t>
            </a:r>
            <a:r>
              <a:rPr lang="ru-RU" dirty="0">
                <a:solidFill>
                  <a:srgbClr val="FF0000"/>
                </a:solidFill>
                <a:latin typeface="Rom Bsh"/>
              </a:rPr>
              <a:t>» ши7ыр8ар </a:t>
            </a:r>
            <a:r>
              <a:rPr lang="ru-RU" dirty="0" err="1">
                <a:solidFill>
                  <a:srgbClr val="FF0000"/>
                </a:solidFill>
                <a:latin typeface="Rom Bsh"/>
              </a:rPr>
              <a:t>циклын</a:t>
            </a:r>
            <a:r>
              <a:rPr lang="ru-RU" dirty="0">
                <a:solidFill>
                  <a:srgbClr val="FF0000"/>
                </a:solidFill>
                <a:latin typeface="Rom Bsh"/>
              </a:rPr>
              <a:t> я8а</a:t>
            </a:r>
            <a:endParaRPr lang="ru-RU" dirty="0">
              <a:solidFill>
                <a:srgbClr val="FF0000"/>
              </a:solidFill>
            </a:endParaRPr>
          </a:p>
        </p:txBody>
      </p:sp>
    </p:spTree>
    <p:extLst>
      <p:ext uri="{BB962C8B-B14F-4D97-AF65-F5344CB8AC3E}">
        <p14:creationId xmlns:p14="http://schemas.microsoft.com/office/powerpoint/2010/main" xmlns="" val="825238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89827" y="324299"/>
            <a:ext cx="7575334" cy="1144682"/>
          </a:xfrm>
          <a:prstGeom prst="rect">
            <a:avLst/>
          </a:prstGeom>
          <a:noFill/>
        </p:spPr>
        <p:txBody>
          <a:bodyPr lIns="0" tIns="0" rIns="0" bIns="0" anchor="ctr"/>
          <a:lstStyle/>
          <a:p>
            <a:pPr algn="ctr" defTabSz="828678"/>
            <a:endParaRPr lang="ru-RU" sz="2400" b="1" i="1" dirty="0" smtClean="0">
              <a:solidFill>
                <a:srgbClr val="FF0000"/>
              </a:solidFill>
              <a:latin typeface="Rom Bsh"/>
            </a:endParaRPr>
          </a:p>
          <a:p>
            <a:pPr algn="ctr" defTabSz="828850"/>
            <a:r>
              <a:rPr lang="ru-RU" sz="2400" b="1" i="1" dirty="0" smtClean="0">
                <a:solidFill>
                  <a:srgbClr val="FF0000"/>
                </a:solidFill>
                <a:latin typeface="Rom Bsh"/>
              </a:rPr>
              <a:t>Б2й2к </a:t>
            </a:r>
            <a:r>
              <a:rPr lang="ru-RU" sz="2400" b="1" i="1" dirty="0">
                <a:solidFill>
                  <a:srgbClr val="FF0000"/>
                </a:solidFill>
                <a:latin typeface="Rom Bsh"/>
              </a:rPr>
              <a:t>Е5е98е Австрияны5 Вена 6ала3ында 6аршылай</a:t>
            </a:r>
            <a:endParaRPr sz="2400" i="1" dirty="0">
              <a:solidFill>
                <a:srgbClr val="FF0000"/>
              </a:solidFill>
            </a:endParaRPr>
          </a:p>
        </p:txBody>
      </p:sp>
      <p:sp>
        <p:nvSpPr>
          <p:cNvPr id="92" name="CustomShape 2"/>
          <p:cNvSpPr/>
          <p:nvPr/>
        </p:nvSpPr>
        <p:spPr>
          <a:xfrm>
            <a:off x="522155" y="2093413"/>
            <a:ext cx="3925472" cy="3977158"/>
          </a:xfrm>
          <a:prstGeom prst="rect">
            <a:avLst/>
          </a:prstGeom>
          <a:noFill/>
        </p:spPr>
      </p:sp>
      <p:sp>
        <p:nvSpPr>
          <p:cNvPr id="93" name="CustomShape 3"/>
          <p:cNvSpPr/>
          <p:nvPr/>
        </p:nvSpPr>
        <p:spPr>
          <a:xfrm>
            <a:off x="4579880" y="1604514"/>
            <a:ext cx="3925472" cy="3977158"/>
          </a:xfrm>
          <a:prstGeom prst="rect">
            <a:avLst/>
          </a:prstGeom>
          <a:noFill/>
        </p:spPr>
      </p:sp>
      <p:pic>
        <p:nvPicPr>
          <p:cNvPr id="6148" name="Picture 4" descr="C:\Users\user\Desktop\0_828f8_2f8e450d_X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9880" y="2433574"/>
            <a:ext cx="3853587" cy="2893459"/>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C:\Users\user\Desktop\fcf2ba8c54c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870" y="1916832"/>
            <a:ext cx="3914261" cy="3926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59330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229090" cy="1306487"/>
          </a:xfrm>
        </p:spPr>
        <p:txBody>
          <a:bodyPr/>
          <a:lstStyle/>
          <a:p>
            <a:pPr algn="ctr"/>
            <a:r>
              <a:rPr lang="ru-RU" sz="2500" b="1" i="1" dirty="0">
                <a:solidFill>
                  <a:srgbClr val="FF0000"/>
                </a:solidFill>
                <a:latin typeface="Rom Bsh" panose="02020500000000000000" pitchFamily="18" charset="0"/>
              </a:rPr>
              <a:t>Б2й2к </a:t>
            </a:r>
            <a:r>
              <a:rPr lang="ru-RU" sz="2500" b="1" i="1" dirty="0" err="1">
                <a:solidFill>
                  <a:srgbClr val="FF0000"/>
                </a:solidFill>
                <a:latin typeface="Rom Bsh" panose="02020500000000000000" pitchFamily="18" charset="0"/>
              </a:rPr>
              <a:t>Ватан</a:t>
            </a:r>
            <a:r>
              <a:rPr lang="ru-RU" sz="2500" b="1" i="1" dirty="0">
                <a:solidFill>
                  <a:srgbClr val="FF0000"/>
                </a:solidFill>
                <a:latin typeface="Rom Bsh" panose="02020500000000000000" pitchFamily="18" charset="0"/>
              </a:rPr>
              <a:t> 3у7ышы </a:t>
            </a:r>
            <a:r>
              <a:rPr lang="ru-RU" sz="2500" b="1" i="1" dirty="0" err="1">
                <a:solidFill>
                  <a:srgbClr val="FF0000"/>
                </a:solidFill>
                <a:latin typeface="Rom Bsh" panose="02020500000000000000" pitchFamily="18" charset="0"/>
              </a:rPr>
              <a:t>осоронда</a:t>
            </a:r>
            <a:r>
              <a:rPr lang="ru-RU" sz="2500" b="1" i="1" dirty="0">
                <a:solidFill>
                  <a:srgbClr val="FF0000"/>
                </a:solidFill>
                <a:latin typeface="Rom Bsh" panose="02020500000000000000" pitchFamily="18" charset="0"/>
              </a:rPr>
              <a:t> </a:t>
            </a:r>
            <a:br>
              <a:rPr lang="ru-RU" sz="2500" b="1" i="1" dirty="0">
                <a:solidFill>
                  <a:srgbClr val="FF0000"/>
                </a:solidFill>
                <a:latin typeface="Rom Bsh" panose="02020500000000000000" pitchFamily="18" charset="0"/>
              </a:rPr>
            </a:br>
            <a:r>
              <a:rPr lang="ru-RU" sz="2500" b="1" i="1" dirty="0">
                <a:solidFill>
                  <a:srgbClr val="FF0000"/>
                </a:solidFill>
                <a:latin typeface="Rom Bsh" panose="02020500000000000000" pitchFamily="18" charset="0"/>
              </a:rPr>
              <a:t>я8ыл7ан 141р81ре</a:t>
            </a:r>
            <a:r>
              <a:rPr lang="ru-RU" sz="2500" b="1" i="1" dirty="0">
                <a:solidFill>
                  <a:srgbClr val="FF0000"/>
                </a:solidFill>
                <a:latin typeface="a_Helver(05%) Bashkir" panose="020B0404020202020204" pitchFamily="34" charset="0"/>
              </a:rPr>
              <a:t>:</a:t>
            </a:r>
          </a:p>
        </p:txBody>
      </p:sp>
      <p:sp>
        <p:nvSpPr>
          <p:cNvPr id="3" name="Подзаголовок 2"/>
          <p:cNvSpPr>
            <a:spLocks noGrp="1"/>
          </p:cNvSpPr>
          <p:nvPr>
            <p:ph type="subTitle"/>
          </p:nvPr>
        </p:nvSpPr>
        <p:spPr>
          <a:xfrm>
            <a:off x="522315" y="1338620"/>
            <a:ext cx="8229090" cy="4964651"/>
          </a:xfrm>
        </p:spPr>
        <p:txBody>
          <a:bodyPr/>
          <a:lstStyle/>
          <a:p>
            <a:endParaRPr lang="ru-RU" dirty="0" smtClean="0">
              <a:latin typeface="Rom Bsh" panose="02020500000000000000" pitchFamily="18" charset="0"/>
            </a:endParaRPr>
          </a:p>
          <a:p>
            <a:endParaRPr lang="ru-RU" dirty="0">
              <a:latin typeface="Rom Bsh" panose="02020500000000000000" pitchFamily="18" charset="0"/>
            </a:endParaRPr>
          </a:p>
        </p:txBody>
      </p:sp>
      <p:sp>
        <p:nvSpPr>
          <p:cNvPr id="4" name="Прямоугольник 3"/>
          <p:cNvSpPr/>
          <p:nvPr/>
        </p:nvSpPr>
        <p:spPr>
          <a:xfrm>
            <a:off x="1259632" y="1844824"/>
            <a:ext cx="7200800" cy="3853089"/>
          </a:xfrm>
          <a:prstGeom prst="rect">
            <a:avLst/>
          </a:prstGeom>
        </p:spPr>
        <p:txBody>
          <a:bodyPr wrap="square" lIns="82894" tIns="41446" rIns="82894" bIns="41446">
            <a:spAutoFit/>
          </a:bodyPr>
          <a:lstStyle/>
          <a:p>
            <a:pPr defTabSz="828936"/>
            <a:r>
              <a:rPr lang="ru-RU" sz="2500" b="1" i="1" dirty="0">
                <a:solidFill>
                  <a:prstClr val="black"/>
                </a:solidFill>
                <a:latin typeface="Rom Bsh" panose="02020500000000000000" pitchFamily="18" charset="0"/>
              </a:rPr>
              <a:t>Ши7ыр8ар.</a:t>
            </a:r>
          </a:p>
          <a:p>
            <a:pPr defTabSz="828936"/>
            <a:endParaRPr lang="ru-RU" sz="2500" b="1" i="1" dirty="0">
              <a:solidFill>
                <a:prstClr val="black"/>
              </a:solidFill>
              <a:latin typeface="Rom Bsh" panose="02020500000000000000" pitchFamily="18" charset="0"/>
            </a:endParaRPr>
          </a:p>
          <a:p>
            <a:pPr defTabSz="828936"/>
            <a:r>
              <a:rPr lang="ru-RU" sz="2500" b="1" i="1" dirty="0">
                <a:solidFill>
                  <a:prstClr val="black"/>
                </a:solidFill>
                <a:latin typeface="Rom Bsh" panose="02020500000000000000" pitchFamily="18" charset="0"/>
              </a:rPr>
              <a:t>Ши7ыр8ар циклы.</a:t>
            </a:r>
          </a:p>
          <a:p>
            <a:pPr defTabSz="828936"/>
            <a:endParaRPr lang="ru-RU" sz="2500" b="1" i="1" dirty="0">
              <a:solidFill>
                <a:prstClr val="black"/>
              </a:solidFill>
              <a:latin typeface="Rom Bsh" panose="02020500000000000000" pitchFamily="18" charset="0"/>
            </a:endParaRPr>
          </a:p>
          <a:p>
            <a:pPr defTabSz="828936"/>
            <a:r>
              <a:rPr lang="ru-RU" sz="2500" b="1" i="1" dirty="0" err="1">
                <a:solidFill>
                  <a:prstClr val="black"/>
                </a:solidFill>
                <a:latin typeface="Rom Bsh" panose="02020500000000000000" pitchFamily="18" charset="0"/>
              </a:rPr>
              <a:t>Поэмалар</a:t>
            </a:r>
            <a:r>
              <a:rPr lang="ru-RU" sz="2500" b="1" i="1" dirty="0">
                <a:solidFill>
                  <a:prstClr val="black"/>
                </a:solidFill>
                <a:latin typeface="Rom Bsh" panose="02020500000000000000" pitchFamily="18" charset="0"/>
              </a:rPr>
              <a:t>. «(лм14бай», «Декабрь </a:t>
            </a:r>
            <a:r>
              <a:rPr lang="ru-RU" sz="2500" b="1" i="1" dirty="0" err="1">
                <a:solidFill>
                  <a:prstClr val="black"/>
                </a:solidFill>
                <a:latin typeface="Rom Bsh" panose="02020500000000000000" pitchFamily="18" charset="0"/>
              </a:rPr>
              <a:t>йыры</a:t>
            </a:r>
            <a:r>
              <a:rPr lang="ru-RU" sz="2500" b="1" i="1" dirty="0">
                <a:solidFill>
                  <a:prstClr val="black"/>
                </a:solidFill>
                <a:latin typeface="Rom Bsh" panose="02020500000000000000" pitchFamily="18" charset="0"/>
              </a:rPr>
              <a:t>»</a:t>
            </a:r>
          </a:p>
          <a:p>
            <a:pPr defTabSz="828936"/>
            <a:endParaRPr lang="ru-RU" sz="2500" b="1" i="1" dirty="0">
              <a:solidFill>
                <a:prstClr val="black"/>
              </a:solidFill>
              <a:latin typeface="Rom Bsh" panose="02020500000000000000" pitchFamily="18" charset="0"/>
            </a:endParaRPr>
          </a:p>
          <a:p>
            <a:pPr defTabSz="828936"/>
            <a:r>
              <a:rPr lang="ru-RU" sz="2500" b="1" i="1" dirty="0">
                <a:solidFill>
                  <a:prstClr val="black"/>
                </a:solidFill>
                <a:latin typeface="Rom Bsh" panose="02020500000000000000" pitchFamily="18" charset="0"/>
              </a:rPr>
              <a:t>Юлъя8малар.</a:t>
            </a:r>
          </a:p>
          <a:p>
            <a:pPr defTabSz="828936"/>
            <a:endParaRPr lang="ru-RU" sz="2500" b="1" i="1" dirty="0">
              <a:solidFill>
                <a:prstClr val="black"/>
              </a:solidFill>
              <a:latin typeface="Rom Bsh" panose="02020500000000000000" pitchFamily="18" charset="0"/>
            </a:endParaRPr>
          </a:p>
          <a:p>
            <a:pPr defTabSz="828936"/>
            <a:r>
              <a:rPr lang="ru-RU" sz="2500" b="1" i="1" dirty="0">
                <a:solidFill>
                  <a:prstClr val="black"/>
                </a:solidFill>
                <a:latin typeface="Rom Bsh" panose="02020500000000000000" pitchFamily="18" charset="0"/>
              </a:rPr>
              <a:t>«Мине5 </a:t>
            </a:r>
            <a:r>
              <a:rPr lang="ru-RU" sz="2500" b="1" i="1" dirty="0" err="1">
                <a:solidFill>
                  <a:prstClr val="black"/>
                </a:solidFill>
                <a:latin typeface="Rom Bsh" panose="02020500000000000000" pitchFamily="18" charset="0"/>
              </a:rPr>
              <a:t>атым</a:t>
            </a:r>
            <a:r>
              <a:rPr lang="ru-RU" sz="2500" b="1" i="1" dirty="0">
                <a:solidFill>
                  <a:prstClr val="black"/>
                </a:solidFill>
                <a:latin typeface="Rom Bsh" panose="02020500000000000000" pitchFamily="18" charset="0"/>
              </a:rPr>
              <a:t>» </a:t>
            </a:r>
            <a:r>
              <a:rPr lang="ru-RU" sz="2500" b="1" i="1" dirty="0" err="1">
                <a:solidFill>
                  <a:prstClr val="black"/>
                </a:solidFill>
                <a:latin typeface="Rom Bsh" panose="02020500000000000000" pitchFamily="18" charset="0"/>
              </a:rPr>
              <a:t>китабы</a:t>
            </a:r>
            <a:r>
              <a:rPr lang="ru-RU" sz="2500" b="1" i="1" dirty="0">
                <a:solidFill>
                  <a:prstClr val="black"/>
                </a:solidFill>
                <a:latin typeface="Rom Bsh" panose="02020500000000000000" pitchFamily="18" charset="0"/>
              </a:rPr>
              <a:t> сы7а</a:t>
            </a:r>
          </a:p>
          <a:p>
            <a:pPr defTabSz="828936"/>
            <a:endParaRPr lang="ru-RU" dirty="0">
              <a:solidFill>
                <a:prstClr val="black"/>
              </a:solidFill>
              <a:latin typeface="Rom Bsh" panose="02020500000000000000" pitchFamily="18" charset="0"/>
            </a:endParaRPr>
          </a:p>
        </p:txBody>
      </p:sp>
    </p:spTree>
    <p:extLst>
      <p:ext uri="{BB962C8B-B14F-4D97-AF65-F5344CB8AC3E}">
        <p14:creationId xmlns:p14="http://schemas.microsoft.com/office/powerpoint/2010/main" xmlns="" val="9111345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777106"/>
            <a:ext cx="8229600" cy="851694"/>
          </a:xfrm>
        </p:spPr>
        <p:txBody>
          <a:bodyPr>
            <a:noAutofit/>
          </a:bodyPr>
          <a:lstStyle/>
          <a:p>
            <a:pPr algn="ctr"/>
            <a:r>
              <a:rPr lang="ru-RU" sz="3200" b="1" dirty="0" smtClean="0">
                <a:ln>
                  <a:noFill/>
                </a:ln>
                <a:solidFill>
                  <a:prstClr val="white"/>
                </a:solidFill>
                <a:effectLst/>
                <a:latin typeface="Rom Bsh" panose="02020500000000000000" pitchFamily="18" charset="0"/>
              </a:rPr>
              <a:t>М. М</a:t>
            </a:r>
            <a:r>
              <a:rPr lang="ru-RU" sz="3200" b="1" dirty="0" smtClean="0">
                <a:ln>
                  <a:noFill/>
                </a:ln>
                <a:solidFill>
                  <a:schemeClr val="tx1"/>
                </a:solidFill>
                <a:effectLst/>
                <a:latin typeface="Rom Bsh" panose="02020500000000000000" pitchFamily="18" charset="0"/>
              </a:rPr>
              <a:t> </a:t>
            </a:r>
            <a:r>
              <a:rPr lang="ru-RU" sz="3200" b="1" dirty="0" smtClean="0">
                <a:ln>
                  <a:noFill/>
                </a:ln>
                <a:solidFill>
                  <a:srgbClr val="FF0000"/>
                </a:solidFill>
                <a:effectLst/>
                <a:latin typeface="Rom Bsh" panose="02020500000000000000" pitchFamily="18" charset="0"/>
              </a:rPr>
              <a:t>Ша7ир8ы5 </a:t>
            </a:r>
            <a:r>
              <a:rPr lang="ru-RU" sz="3200" b="1" dirty="0" err="1" smtClean="0">
                <a:solidFill>
                  <a:srgbClr val="FF0000"/>
                </a:solidFill>
                <a:latin typeface="Rom Bsh" panose="02020500000000000000" pitchFamily="18" charset="0"/>
              </a:rPr>
              <a:t>наградалары</a:t>
            </a:r>
            <a:endParaRPr lang="ru-RU" sz="3200" b="1" dirty="0">
              <a:solidFill>
                <a:srgbClr val="FF0000"/>
              </a:solidFill>
              <a:latin typeface="Rom Bsh" panose="02020500000000000000" pitchFamily="18" charset="0"/>
            </a:endParaRPr>
          </a:p>
        </p:txBody>
      </p:sp>
      <p:sp>
        <p:nvSpPr>
          <p:cNvPr id="9" name="Объект 8"/>
          <p:cNvSpPr>
            <a:spLocks noGrp="1"/>
          </p:cNvSpPr>
          <p:nvPr>
            <p:ph sz="quarter" idx="2"/>
          </p:nvPr>
        </p:nvSpPr>
        <p:spPr>
          <a:xfrm>
            <a:off x="3108307" y="1724050"/>
            <a:ext cx="5136101" cy="4441254"/>
          </a:xfrm>
        </p:spPr>
        <p:txBody>
          <a:bodyPr>
            <a:normAutofit fontScale="62500" lnSpcReduction="20000"/>
          </a:bodyPr>
          <a:lstStyle/>
          <a:p>
            <a:pPr marL="45720" indent="0">
              <a:buNone/>
            </a:pPr>
            <a:endParaRPr lang="ru-RU" sz="4000" dirty="0" smtClean="0">
              <a:solidFill>
                <a:schemeClr val="tx1"/>
              </a:solidFill>
            </a:endParaRPr>
          </a:p>
          <a:p>
            <a:pPr marL="45720" indent="0">
              <a:buNone/>
            </a:pPr>
            <a:r>
              <a:rPr lang="ru-RU" sz="4000" b="1" dirty="0" err="1" smtClean="0">
                <a:solidFill>
                  <a:schemeClr val="tx1"/>
                </a:solidFill>
              </a:rPr>
              <a:t>Ҡыҙыл</a:t>
            </a:r>
            <a:r>
              <a:rPr lang="ru-RU" sz="4000" b="1" dirty="0" smtClean="0">
                <a:solidFill>
                  <a:schemeClr val="tx1"/>
                </a:solidFill>
              </a:rPr>
              <a:t> </a:t>
            </a:r>
            <a:r>
              <a:rPr lang="ru-RU" sz="4000" b="1" dirty="0" err="1">
                <a:solidFill>
                  <a:schemeClr val="tx1"/>
                </a:solidFill>
              </a:rPr>
              <a:t>Йондоҙ</a:t>
            </a:r>
            <a:r>
              <a:rPr lang="ru-RU" sz="4000" b="1" dirty="0">
                <a:solidFill>
                  <a:schemeClr val="tx1"/>
                </a:solidFill>
              </a:rPr>
              <a:t> ордены </a:t>
            </a:r>
            <a:r>
              <a:rPr lang="ru-RU" sz="4000" b="1" dirty="0" smtClean="0">
                <a:solidFill>
                  <a:schemeClr val="tx1"/>
                </a:solidFill>
              </a:rPr>
              <a:t> (</a:t>
            </a:r>
            <a:r>
              <a:rPr lang="ru-RU" sz="4000" b="1" dirty="0">
                <a:solidFill>
                  <a:schemeClr val="tx1"/>
                </a:solidFill>
              </a:rPr>
              <a:t>1944</a:t>
            </a:r>
            <a:r>
              <a:rPr lang="ru-RU" sz="4000" b="1" dirty="0" smtClean="0">
                <a:solidFill>
                  <a:schemeClr val="tx1"/>
                </a:solidFill>
              </a:rPr>
              <a:t>)</a:t>
            </a:r>
          </a:p>
          <a:p>
            <a:pPr marL="45720" indent="0">
              <a:buNone/>
            </a:pPr>
            <a:endParaRPr lang="ru-RU" sz="4000" b="1" dirty="0">
              <a:solidFill>
                <a:schemeClr val="tx1"/>
              </a:solidFill>
            </a:endParaRPr>
          </a:p>
          <a:p>
            <a:pPr marL="45720" indent="0">
              <a:buNone/>
            </a:pPr>
            <a:endParaRPr lang="ru-RU" sz="4000" b="1" dirty="0" smtClean="0">
              <a:solidFill>
                <a:schemeClr val="tx1"/>
              </a:solidFill>
            </a:endParaRPr>
          </a:p>
          <a:p>
            <a:pPr marL="45720" indent="0">
              <a:buNone/>
            </a:pPr>
            <a:r>
              <a:rPr lang="en-US" sz="4000" b="1" dirty="0" smtClean="0">
                <a:solidFill>
                  <a:schemeClr val="tx1"/>
                </a:solidFill>
              </a:rPr>
              <a:t>II </a:t>
            </a:r>
            <a:r>
              <a:rPr lang="ru-RU" sz="4000" b="1" dirty="0" err="1">
                <a:solidFill>
                  <a:schemeClr val="tx1"/>
                </a:solidFill>
              </a:rPr>
              <a:t>дәрәжәләге</a:t>
            </a:r>
            <a:r>
              <a:rPr lang="ru-RU" sz="4000" b="1" dirty="0">
                <a:solidFill>
                  <a:schemeClr val="tx1"/>
                </a:solidFill>
              </a:rPr>
              <a:t> </a:t>
            </a:r>
            <a:r>
              <a:rPr lang="ru-RU" sz="4000" b="1" dirty="0" err="1">
                <a:solidFill>
                  <a:schemeClr val="tx1"/>
                </a:solidFill>
              </a:rPr>
              <a:t>Ватан</a:t>
            </a:r>
            <a:r>
              <a:rPr lang="ru-RU" sz="4000" b="1" dirty="0">
                <a:solidFill>
                  <a:schemeClr val="tx1"/>
                </a:solidFill>
              </a:rPr>
              <a:t> </a:t>
            </a:r>
            <a:r>
              <a:rPr lang="ru-RU" sz="4000" b="1" dirty="0" err="1">
                <a:solidFill>
                  <a:schemeClr val="tx1"/>
                </a:solidFill>
              </a:rPr>
              <a:t>һуғышы</a:t>
            </a:r>
            <a:r>
              <a:rPr lang="ru-RU" sz="4000" b="1" dirty="0">
                <a:solidFill>
                  <a:schemeClr val="tx1"/>
                </a:solidFill>
              </a:rPr>
              <a:t> ордены </a:t>
            </a:r>
            <a:r>
              <a:rPr lang="ru-RU" sz="4000" b="1" dirty="0" smtClean="0">
                <a:solidFill>
                  <a:schemeClr val="tx1"/>
                </a:solidFill>
              </a:rPr>
              <a:t>                           (</a:t>
            </a:r>
            <a:r>
              <a:rPr lang="ru-RU" sz="4000" b="1" dirty="0">
                <a:solidFill>
                  <a:schemeClr val="tx1"/>
                </a:solidFill>
              </a:rPr>
              <a:t>1945)</a:t>
            </a:r>
          </a:p>
          <a:p>
            <a:pPr marL="45720" indent="0">
              <a:buNone/>
            </a:pPr>
            <a:endParaRPr lang="ru-RU" sz="4000" b="1" dirty="0" smtClean="0">
              <a:solidFill>
                <a:schemeClr val="tx1"/>
              </a:solidFill>
            </a:endParaRPr>
          </a:p>
          <a:p>
            <a:pPr marL="45720" indent="0">
              <a:buNone/>
            </a:pPr>
            <a:endParaRPr lang="ru-RU" sz="4000" b="1" dirty="0" smtClean="0">
              <a:solidFill>
                <a:schemeClr val="tx1"/>
              </a:solidFill>
            </a:endParaRPr>
          </a:p>
          <a:p>
            <a:pPr marL="45720" indent="0">
              <a:buNone/>
            </a:pPr>
            <a:r>
              <a:rPr lang="en-US" sz="4000" b="1" dirty="0" smtClean="0">
                <a:solidFill>
                  <a:schemeClr val="tx1"/>
                </a:solidFill>
              </a:rPr>
              <a:t>I </a:t>
            </a:r>
            <a:r>
              <a:rPr lang="ru-RU" sz="4000" b="1" dirty="0" err="1">
                <a:solidFill>
                  <a:schemeClr val="tx1"/>
                </a:solidFill>
              </a:rPr>
              <a:t>дәрәжәләге</a:t>
            </a:r>
            <a:r>
              <a:rPr lang="ru-RU" sz="4000" b="1" dirty="0">
                <a:solidFill>
                  <a:schemeClr val="tx1"/>
                </a:solidFill>
              </a:rPr>
              <a:t> </a:t>
            </a:r>
            <a:r>
              <a:rPr lang="ru-RU" sz="4000" b="1" dirty="0" err="1">
                <a:solidFill>
                  <a:schemeClr val="tx1"/>
                </a:solidFill>
              </a:rPr>
              <a:t>Ватан</a:t>
            </a:r>
            <a:r>
              <a:rPr lang="ru-RU" sz="4000" b="1" dirty="0">
                <a:solidFill>
                  <a:schemeClr val="tx1"/>
                </a:solidFill>
              </a:rPr>
              <a:t> </a:t>
            </a:r>
            <a:r>
              <a:rPr lang="ru-RU" sz="4000" b="1" dirty="0" err="1">
                <a:solidFill>
                  <a:schemeClr val="tx1"/>
                </a:solidFill>
              </a:rPr>
              <a:t>һуғышы</a:t>
            </a:r>
            <a:r>
              <a:rPr lang="ru-RU" sz="4000" b="1" dirty="0">
                <a:solidFill>
                  <a:schemeClr val="tx1"/>
                </a:solidFill>
              </a:rPr>
              <a:t> ордены </a:t>
            </a:r>
            <a:r>
              <a:rPr lang="ru-RU" sz="4000" b="1" dirty="0" smtClean="0">
                <a:solidFill>
                  <a:schemeClr val="tx1"/>
                </a:solidFill>
              </a:rPr>
              <a:t>                            </a:t>
            </a:r>
            <a:r>
              <a:rPr lang="ru-RU" sz="2800" b="1" dirty="0" smtClean="0"/>
              <a:t>(</a:t>
            </a:r>
            <a:r>
              <a:rPr lang="ru-RU" sz="2800" b="1" dirty="0">
                <a:solidFill>
                  <a:schemeClr val="tx1"/>
                </a:solidFill>
              </a:rPr>
              <a:t>1985)</a:t>
            </a:r>
          </a:p>
          <a:p>
            <a:pPr marL="45720" indent="0">
              <a:buNone/>
            </a:pPr>
            <a:r>
              <a:rPr lang="ru-RU" sz="2600" b="1" dirty="0"/>
              <a:t/>
            </a:r>
            <a:br>
              <a:rPr lang="ru-RU" sz="2600" b="1" dirty="0"/>
            </a:br>
            <a:endParaRPr lang="ru-RU" sz="2600" b="1" dirty="0"/>
          </a:p>
        </p:txBody>
      </p:sp>
      <p:pic>
        <p:nvPicPr>
          <p:cNvPr id="1029" name="Picture 5" descr="C:\Users\user\Desktop\150px-Orden-otechestvennoy-voyny_A00785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046" y="4488049"/>
            <a:ext cx="1788733"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user\Desktop\150px-ZV005376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887" y="1412776"/>
            <a:ext cx="1407256" cy="126239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user\Desktop\Order_Of_The_Patriotic_War_(2nd_Clas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887" y="2874070"/>
            <a:ext cx="1497053" cy="16332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4478174"/>
      </p:ext>
    </p:extLst>
  </p:cSld>
  <p:clrMapOvr>
    <a:masterClrMapping/>
  </p:clrMapOvr>
  <mc:AlternateContent xmlns:mc="http://schemas.openxmlformats.org/markup-compatibility/2006">
    <mc:Choice xmlns:p14="http://schemas.microsoft.com/office/powerpoint/2010/main" xmlns="" Requires="p14">
      <p:transition spd="slow" p14:dur="1500" advTm="10971">
        <p14:window dir="vert"/>
      </p:transition>
    </mc:Choice>
    <mc:Fallback>
      <p:transition spd="slow" advTm="10971">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7172" y="273025"/>
            <a:ext cx="7575334" cy="1144682"/>
          </a:xfrm>
          <a:prstGeom prst="rect">
            <a:avLst/>
          </a:prstGeom>
          <a:noFill/>
        </p:spPr>
        <p:txBody>
          <a:bodyPr lIns="0" tIns="0" rIns="0" bIns="0" anchor="ctr"/>
          <a:lstStyle/>
          <a:p>
            <a:pPr algn="ctr" defTabSz="829280"/>
            <a:r>
              <a:rPr lang="ru-RU" sz="2900" b="1" dirty="0">
                <a:solidFill>
                  <a:srgbClr val="FF0000"/>
                </a:solidFill>
                <a:latin typeface="Rom Bsh"/>
              </a:rPr>
              <a:t>Фронт </a:t>
            </a:r>
            <a:r>
              <a:rPr lang="ru-RU" sz="2900" b="1" dirty="0" err="1">
                <a:solidFill>
                  <a:srgbClr val="FF0000"/>
                </a:solidFill>
                <a:latin typeface="Rom Bsh"/>
              </a:rPr>
              <a:t>йылдары</a:t>
            </a:r>
            <a:r>
              <a:rPr lang="ru-RU" sz="2900" b="1" dirty="0">
                <a:solidFill>
                  <a:srgbClr val="FF0000"/>
                </a:solidFill>
                <a:latin typeface="Rom Bsh"/>
              </a:rPr>
              <a:t> </a:t>
            </a:r>
            <a:r>
              <a:rPr lang="ru-RU" sz="2900" b="1" dirty="0" err="1">
                <a:solidFill>
                  <a:srgbClr val="FF0000"/>
                </a:solidFill>
                <a:latin typeface="Rom Bsh"/>
              </a:rPr>
              <a:t>бер</a:t>
            </a:r>
            <a:r>
              <a:rPr lang="ru-RU" sz="2900" b="1" dirty="0">
                <a:solidFill>
                  <a:srgbClr val="FF0000"/>
                </a:solidFill>
                <a:latin typeface="Rom Bsh"/>
              </a:rPr>
              <a:t> 6асан да </a:t>
            </a:r>
            <a:r>
              <a:rPr lang="ru-RU" sz="2900" b="1" dirty="0" err="1">
                <a:solidFill>
                  <a:srgbClr val="FF0000"/>
                </a:solidFill>
                <a:latin typeface="Rom Bsh"/>
              </a:rPr>
              <a:t>онотолмай</a:t>
            </a:r>
            <a:r>
              <a:rPr lang="ru-RU" sz="2900" b="1" dirty="0">
                <a:solidFill>
                  <a:srgbClr val="FF0000"/>
                </a:solidFill>
                <a:latin typeface="Rom Bsh"/>
              </a:rPr>
              <a:t>…</a:t>
            </a:r>
            <a:endParaRPr sz="2900" dirty="0">
              <a:solidFill>
                <a:srgbClr val="FF0000"/>
              </a:solidFill>
            </a:endParaRPr>
          </a:p>
        </p:txBody>
      </p:sp>
      <p:sp>
        <p:nvSpPr>
          <p:cNvPr id="98" name="CustomShape 2"/>
          <p:cNvSpPr/>
          <p:nvPr/>
        </p:nvSpPr>
        <p:spPr>
          <a:xfrm>
            <a:off x="4579880" y="1604514"/>
            <a:ext cx="3925472" cy="1896482"/>
          </a:xfrm>
          <a:prstGeom prst="rect">
            <a:avLst/>
          </a:prstGeom>
          <a:noFill/>
        </p:spPr>
      </p:sp>
      <p:sp>
        <p:nvSpPr>
          <p:cNvPr id="99" name="CustomShape 3"/>
          <p:cNvSpPr/>
          <p:nvPr/>
        </p:nvSpPr>
        <p:spPr>
          <a:xfrm>
            <a:off x="4579880" y="3681927"/>
            <a:ext cx="3925472" cy="2359253"/>
          </a:xfrm>
          <a:prstGeom prst="rect">
            <a:avLst/>
          </a:prstGeom>
          <a:noFill/>
        </p:spPr>
      </p:sp>
      <p:sp>
        <p:nvSpPr>
          <p:cNvPr id="100" name="CustomShape 4"/>
          <p:cNvSpPr/>
          <p:nvPr/>
        </p:nvSpPr>
        <p:spPr>
          <a:xfrm>
            <a:off x="457172" y="3681924"/>
            <a:ext cx="3925472" cy="1896482"/>
          </a:xfrm>
          <a:prstGeom prst="rect">
            <a:avLst/>
          </a:prstGeom>
          <a:noFill/>
        </p:spPr>
      </p:sp>
      <p:pic>
        <p:nvPicPr>
          <p:cNvPr id="101" name="Рисунок 6"/>
          <p:cNvPicPr/>
          <p:nvPr/>
        </p:nvPicPr>
        <p:blipFill>
          <a:blip r:embed="rId2" cstate="print"/>
          <a:stretch>
            <a:fillRect/>
          </a:stretch>
        </p:blipFill>
        <p:spPr>
          <a:xfrm>
            <a:off x="4889908" y="1417708"/>
            <a:ext cx="3852324" cy="2263942"/>
          </a:xfrm>
          <a:prstGeom prst="rect">
            <a:avLst/>
          </a:prstGeom>
        </p:spPr>
      </p:pic>
      <p:pic>
        <p:nvPicPr>
          <p:cNvPr id="1026" name="Picture 2" descr="C:\Users\user\Desktop\bad8b461869c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0418" y="4263218"/>
            <a:ext cx="3231304" cy="21392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user\Desktop\photo_1562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0314" y="4263218"/>
            <a:ext cx="3609145" cy="21440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user\Desktop\223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856" y="1469635"/>
            <a:ext cx="3416603" cy="2212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26291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229090" cy="1014360"/>
          </a:xfrm>
        </p:spPr>
        <p:txBody>
          <a:bodyPr>
            <a:normAutofit fontScale="90000"/>
          </a:bodyPr>
          <a:lstStyle/>
          <a:p>
            <a:pPr algn="ctr"/>
            <a:r>
              <a:rPr lang="ru-RU" sz="2900" b="1" i="1" dirty="0">
                <a:solidFill>
                  <a:srgbClr val="FF0000"/>
                </a:solidFill>
                <a:latin typeface="Rom Bsh" panose="02020500000000000000" pitchFamily="18" charset="0"/>
              </a:rPr>
              <a:t>Б2й2к </a:t>
            </a:r>
            <a:r>
              <a:rPr lang="ru-RU" sz="2900" b="1" i="1" dirty="0" err="1">
                <a:solidFill>
                  <a:srgbClr val="FF0000"/>
                </a:solidFill>
                <a:latin typeface="Rom Bsh" panose="02020500000000000000" pitchFamily="18" charset="0"/>
              </a:rPr>
              <a:t>Ватан</a:t>
            </a:r>
            <a:r>
              <a:rPr lang="ru-RU" sz="2900" b="1" i="1" dirty="0">
                <a:solidFill>
                  <a:srgbClr val="FF0000"/>
                </a:solidFill>
                <a:latin typeface="Rom Bsh" panose="02020500000000000000" pitchFamily="18" charset="0"/>
              </a:rPr>
              <a:t> 3у7ышы ха6ында </a:t>
            </a:r>
            <a:br>
              <a:rPr lang="ru-RU" sz="2900" b="1" i="1" dirty="0">
                <a:solidFill>
                  <a:srgbClr val="FF0000"/>
                </a:solidFill>
                <a:latin typeface="Rom Bsh" panose="02020500000000000000" pitchFamily="18" charset="0"/>
              </a:rPr>
            </a:br>
            <a:r>
              <a:rPr lang="ru-RU" sz="2900" b="1" i="1" dirty="0" err="1">
                <a:solidFill>
                  <a:srgbClr val="FF0000"/>
                </a:solidFill>
                <a:latin typeface="Rom Bsh" panose="02020500000000000000" pitchFamily="18" charset="0"/>
              </a:rPr>
              <a:t>тыныс</a:t>
            </a:r>
            <a:r>
              <a:rPr lang="ru-RU" sz="2900" b="1" i="1" dirty="0">
                <a:solidFill>
                  <a:srgbClr val="FF0000"/>
                </a:solidFill>
                <a:latin typeface="Rom Bsh" panose="02020500000000000000" pitchFamily="18" charset="0"/>
              </a:rPr>
              <a:t> йылдар8а я8ыл7ан 141р81ре</a:t>
            </a:r>
            <a:r>
              <a:rPr lang="ru-RU" sz="2900" b="1" i="1" dirty="0">
                <a:latin typeface="Rom Bsh" panose="02020500000000000000" pitchFamily="18" charset="0"/>
              </a:rPr>
              <a:t/>
            </a:r>
            <a:br>
              <a:rPr lang="ru-RU" sz="2900" b="1" i="1" dirty="0">
                <a:latin typeface="Rom Bsh" panose="02020500000000000000" pitchFamily="18" charset="0"/>
              </a:rPr>
            </a:br>
            <a:endParaRPr lang="ru-RU" sz="2900" dirty="0"/>
          </a:p>
        </p:txBody>
      </p:sp>
      <p:sp>
        <p:nvSpPr>
          <p:cNvPr id="4" name="Заголовок 1"/>
          <p:cNvSpPr txBox="1">
            <a:spLocks/>
          </p:cNvSpPr>
          <p:nvPr/>
        </p:nvSpPr>
        <p:spPr>
          <a:xfrm>
            <a:off x="555122" y="1205981"/>
            <a:ext cx="8229090" cy="4442056"/>
          </a:xfrm>
          <a:prstGeom prst="rect">
            <a:avLst/>
          </a:prstGeom>
        </p:spPr>
        <p:txBody>
          <a:bodyPr wrap="none" lIns="0" tIns="0" rIns="0" bIns="0" anchor="ctr"/>
          <a:lstStyle/>
          <a:p>
            <a:pPr defTabSz="829452"/>
            <a:r>
              <a:rPr lang="ru-RU" sz="2500" b="1" i="1" kern="0" dirty="0">
                <a:solidFill>
                  <a:sysClr val="windowText" lastClr="000000"/>
                </a:solidFill>
                <a:latin typeface="Rom Bsh" panose="02020500000000000000" pitchFamily="18" charset="0"/>
              </a:rPr>
              <a:t>Ши7ыр8ар. «</a:t>
            </a:r>
            <a:r>
              <a:rPr lang="ru-RU" sz="3600" b="1" i="1" kern="0" dirty="0">
                <a:solidFill>
                  <a:sysClr val="windowText" lastClr="000000"/>
                </a:solidFill>
                <a:latin typeface="Rom Bsh" panose="02020500000000000000" pitchFamily="18" charset="0"/>
              </a:rPr>
              <a:t>2</a:t>
            </a:r>
            <a:r>
              <a:rPr lang="ru-RU" sz="2500" b="1" i="1" kern="0" dirty="0">
                <a:solidFill>
                  <a:sysClr val="windowText" lastClr="000000"/>
                </a:solidFill>
                <a:latin typeface="Rom Bsh" panose="02020500000000000000" pitchFamily="18" charset="0"/>
              </a:rPr>
              <a:t>с2нс2 к2н </a:t>
            </a:r>
            <a:r>
              <a:rPr lang="ru-RU" sz="2500" b="1" i="1" kern="0" dirty="0" err="1">
                <a:solidFill>
                  <a:sysClr val="windowText" lastClr="000000"/>
                </a:solidFill>
                <a:latin typeface="Rom Bsh" panose="02020500000000000000" pitchFamily="18" charset="0"/>
              </a:rPr>
              <a:t>тоташ</a:t>
            </a:r>
            <a:r>
              <a:rPr lang="ru-RU" sz="2500" b="1" i="1" kern="0" dirty="0">
                <a:solidFill>
                  <a:sysClr val="windowText" lastClr="000000"/>
                </a:solidFill>
                <a:latin typeface="Rom Bsh" panose="02020500000000000000" pitchFamily="18" charset="0"/>
              </a:rPr>
              <a:t> 6ар </a:t>
            </a:r>
            <a:r>
              <a:rPr lang="ru-RU" sz="2500" b="1" i="1" kern="0" dirty="0" err="1">
                <a:solidFill>
                  <a:sysClr val="windowText" lastClr="000000"/>
                </a:solidFill>
                <a:latin typeface="Rom Bsh" panose="02020500000000000000" pitchFamily="18" charset="0"/>
              </a:rPr>
              <a:t>яуа</a:t>
            </a:r>
            <a:r>
              <a:rPr lang="ru-RU" sz="2500" b="1" i="1" kern="0" dirty="0">
                <a:solidFill>
                  <a:sysClr val="windowText" lastClr="000000"/>
                </a:solidFill>
                <a:latin typeface="Rom Bsh" panose="02020500000000000000" pitchFamily="18" charset="0"/>
              </a:rPr>
              <a:t>», </a:t>
            </a:r>
          </a:p>
          <a:p>
            <a:pPr defTabSz="829452"/>
            <a:r>
              <a:rPr lang="ru-RU" sz="2500" b="1" i="1" kern="0" dirty="0">
                <a:solidFill>
                  <a:sysClr val="windowText" lastClr="000000"/>
                </a:solidFill>
                <a:latin typeface="Rom Bsh" panose="02020500000000000000" pitchFamily="18" charset="0"/>
              </a:rPr>
              <a:t>«Билд13е8 3алдат» 3.б.</a:t>
            </a:r>
          </a:p>
          <a:p>
            <a:pPr defTabSz="829452"/>
            <a:r>
              <a:rPr lang="ru-RU" sz="2500" b="1" i="1" kern="0" dirty="0">
                <a:solidFill>
                  <a:sysClr val="windowText" lastClr="000000"/>
                </a:solidFill>
                <a:latin typeface="Rom Bsh" panose="02020500000000000000" pitchFamily="18" charset="0"/>
              </a:rPr>
              <a:t> </a:t>
            </a:r>
          </a:p>
          <a:p>
            <a:pPr defTabSz="829452"/>
            <a:r>
              <a:rPr lang="ru-RU" sz="2500" b="1" i="1" kern="0" dirty="0" err="1">
                <a:solidFill>
                  <a:sysClr val="windowText" lastClr="000000"/>
                </a:solidFill>
                <a:latin typeface="Rom Bsh" panose="02020500000000000000" pitchFamily="18" charset="0"/>
              </a:rPr>
              <a:t>Поэмалар</a:t>
            </a:r>
            <a:r>
              <a:rPr lang="ru-RU" sz="2500" b="1" i="1" kern="0" dirty="0">
                <a:solidFill>
                  <a:sysClr val="windowText" lastClr="000000"/>
                </a:solidFill>
                <a:latin typeface="Rom Bsh" panose="02020500000000000000" pitchFamily="18" charset="0"/>
              </a:rPr>
              <a:t>. «:ара 3ыу8ар»</a:t>
            </a:r>
          </a:p>
          <a:p>
            <a:pPr defTabSz="829452"/>
            <a:endParaRPr lang="ru-RU" sz="2500" b="1" i="1" kern="0" dirty="0">
              <a:solidFill>
                <a:sysClr val="windowText" lastClr="000000"/>
              </a:solidFill>
              <a:latin typeface="Rom Bsh" panose="02020500000000000000" pitchFamily="18" charset="0"/>
            </a:endParaRPr>
          </a:p>
          <a:p>
            <a:pPr defTabSz="829452"/>
            <a:r>
              <a:rPr lang="ru-RU" sz="2500" b="1" i="1" kern="0" dirty="0" err="1">
                <a:solidFill>
                  <a:sysClr val="windowText" lastClr="000000"/>
                </a:solidFill>
                <a:latin typeface="Rom Bsh" panose="02020500000000000000" pitchFamily="18" charset="0"/>
              </a:rPr>
              <a:t>Повестар</a:t>
            </a:r>
            <a:r>
              <a:rPr lang="ru-RU" sz="2500" b="1" i="1" kern="0" dirty="0">
                <a:solidFill>
                  <a:sysClr val="windowText" lastClr="000000"/>
                </a:solidFill>
                <a:latin typeface="Rom Bsh" panose="02020500000000000000" pitchFamily="18" charset="0"/>
              </a:rPr>
              <a:t>.  «Ярлы6ау», «О8он-о8а6 бала са6»</a:t>
            </a:r>
          </a:p>
          <a:p>
            <a:pPr defTabSz="829452"/>
            <a:endParaRPr lang="ru-RU" sz="2500" b="1" i="1" kern="0" dirty="0">
              <a:solidFill>
                <a:sysClr val="windowText" lastClr="000000"/>
              </a:solidFill>
              <a:latin typeface="Rom Bsh" panose="02020500000000000000" pitchFamily="18" charset="0"/>
            </a:endParaRPr>
          </a:p>
          <a:p>
            <a:pPr defTabSz="829452"/>
            <a:r>
              <a:rPr lang="ru-RU" sz="2500" b="1" i="1" kern="0" dirty="0" err="1">
                <a:solidFill>
                  <a:sysClr val="windowText" lastClr="000000"/>
                </a:solidFill>
                <a:latin typeface="Rom Bsh" panose="02020500000000000000" pitchFamily="18" charset="0"/>
              </a:rPr>
              <a:t>Драмалар</a:t>
            </a:r>
            <a:r>
              <a:rPr lang="ru-RU" sz="2500" b="1" i="1" kern="0" dirty="0">
                <a:solidFill>
                  <a:sysClr val="windowText" lastClr="000000"/>
                </a:solidFill>
                <a:latin typeface="Rom Bsh" panose="02020500000000000000" pitchFamily="18" charset="0"/>
              </a:rPr>
              <a:t>. «Айг2л иле», «Туй </a:t>
            </a:r>
            <a:r>
              <a:rPr lang="ru-RU" sz="2500" b="1" i="1" kern="0" dirty="0" err="1">
                <a:solidFill>
                  <a:sysClr val="windowText" lastClr="000000"/>
                </a:solidFill>
                <a:latin typeface="Rom Bsh" panose="02020500000000000000" pitchFamily="18" charset="0"/>
              </a:rPr>
              <a:t>дауам</a:t>
            </a:r>
            <a:r>
              <a:rPr lang="ru-RU" sz="2500" b="1" i="1" kern="0" dirty="0">
                <a:solidFill>
                  <a:sysClr val="windowText" lastClr="000000"/>
                </a:solidFill>
                <a:latin typeface="Rom Bsh" panose="02020500000000000000" pitchFamily="18" charset="0"/>
              </a:rPr>
              <a:t> ит1»</a:t>
            </a:r>
          </a:p>
          <a:p>
            <a:pPr marL="466567" indent="-466567" algn="ctr" defTabSz="829452">
              <a:buFontTx/>
              <a:buAutoNum type="arabicPeriod"/>
            </a:pPr>
            <a:endParaRPr lang="ru-RU" sz="2900" b="1" i="1" kern="0" dirty="0">
              <a:solidFill>
                <a:sysClr val="windowText" lastClr="000000"/>
              </a:solidFill>
              <a:latin typeface="a_Helver(05%) Bashkir" panose="020B0404020202020204" pitchFamily="34" charset="0"/>
            </a:endParaRPr>
          </a:p>
          <a:p>
            <a:pPr marL="466567" indent="-466567" algn="ctr" defTabSz="829452">
              <a:buFontTx/>
              <a:buAutoNum type="arabicPeriod"/>
            </a:pPr>
            <a:endParaRPr lang="ru-RU" sz="2900" kern="0" dirty="0">
              <a:solidFill>
                <a:sysClr val="windowText" lastClr="000000"/>
              </a:solidFill>
            </a:endParaRPr>
          </a:p>
        </p:txBody>
      </p:sp>
      <p:sp>
        <p:nvSpPr>
          <p:cNvPr id="5" name="Заголовок 1"/>
          <p:cNvSpPr txBox="1">
            <a:spLocks/>
          </p:cNvSpPr>
          <p:nvPr/>
        </p:nvSpPr>
        <p:spPr>
          <a:xfrm>
            <a:off x="420097" y="5075533"/>
            <a:ext cx="8229090" cy="1145009"/>
          </a:xfrm>
          <a:prstGeom prst="rect">
            <a:avLst/>
          </a:prstGeom>
        </p:spPr>
        <p:txBody>
          <a:bodyPr wrap="none" lIns="0" tIns="0" rIns="0" bIns="0" anchor="ctr"/>
          <a:lstStyle/>
          <a:p>
            <a:pPr algn="ctr" defTabSz="829452"/>
            <a:r>
              <a:rPr lang="ru-RU" sz="2200" b="1" i="1" kern="0" dirty="0">
                <a:solidFill>
                  <a:srgbClr val="FF0000"/>
                </a:solidFill>
                <a:latin typeface="Rom Bsh" panose="02020500000000000000" pitchFamily="18" charset="0"/>
              </a:rPr>
              <a:t>Д2р242р1к 1йтк1нд1, </a:t>
            </a:r>
          </a:p>
          <a:p>
            <a:pPr algn="ctr" defTabSz="829452"/>
            <a:r>
              <a:rPr lang="ru-RU" sz="2200" b="1" i="1" kern="0" dirty="0">
                <a:solidFill>
                  <a:srgbClr val="FF0000"/>
                </a:solidFill>
                <a:latin typeface="Rom Bsh" panose="02020500000000000000" pitchFamily="18" charset="0"/>
              </a:rPr>
              <a:t>М.К1рим 31р 141ренд1 </a:t>
            </a:r>
            <a:r>
              <a:rPr lang="ru-RU" sz="2200" b="1" i="1" kern="0" dirty="0" err="1">
                <a:solidFill>
                  <a:srgbClr val="FF0000"/>
                </a:solidFill>
                <a:latin typeface="Rom Bsh" panose="02020500000000000000" pitchFamily="18" charset="0"/>
              </a:rPr>
              <a:t>тиерлек</a:t>
            </a:r>
            <a:endParaRPr lang="ru-RU" sz="2200" b="1" i="1" kern="0" dirty="0">
              <a:solidFill>
                <a:srgbClr val="FF0000"/>
              </a:solidFill>
              <a:latin typeface="Rom Bsh" panose="02020500000000000000" pitchFamily="18" charset="0"/>
            </a:endParaRPr>
          </a:p>
          <a:p>
            <a:pPr algn="ctr" defTabSz="829452"/>
            <a:r>
              <a:rPr lang="ru-RU" sz="2200" b="1" i="1" dirty="0">
                <a:solidFill>
                  <a:srgbClr val="FF0000"/>
                </a:solidFill>
                <a:latin typeface="Rom Bsh" panose="02020500000000000000" pitchFamily="18" charset="0"/>
              </a:rPr>
              <a:t>3у7ышты  и4к1 т2ш2р1. </a:t>
            </a:r>
            <a:endParaRPr lang="ru-RU" sz="2200" kern="0" dirty="0">
              <a:solidFill>
                <a:srgbClr val="FF0000"/>
              </a:solidFill>
            </a:endParaRPr>
          </a:p>
        </p:txBody>
      </p:sp>
    </p:spTree>
    <p:extLst>
      <p:ext uri="{BB962C8B-B14F-4D97-AF65-F5344CB8AC3E}">
        <p14:creationId xmlns:p14="http://schemas.microsoft.com/office/powerpoint/2010/main" xmlns="" val="110783404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024744"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a-RU" sz="2700" b="1" i="1" cap="none" dirty="0" smtClean="0">
                <a:ln/>
                <a:solidFill>
                  <a:srgbClr val="FF0000"/>
                </a:solidFill>
                <a:latin typeface="Rom Bsh" panose="02020500000000000000" pitchFamily="18" charset="0"/>
              </a:rPr>
              <a:t>Мостай мен1н Рауза </a:t>
            </a:r>
            <a:br>
              <a:rPr lang="ba-RU" sz="2700" b="1" i="1" cap="none" dirty="0" smtClean="0">
                <a:ln/>
                <a:solidFill>
                  <a:srgbClr val="FF0000"/>
                </a:solidFill>
                <a:latin typeface="Rom Bsh" panose="02020500000000000000" pitchFamily="18" charset="0"/>
              </a:rPr>
            </a:br>
            <a:r>
              <a:rPr lang="ba-RU" sz="2700" b="1" i="1" cap="none" dirty="0" smtClean="0">
                <a:ln/>
                <a:solidFill>
                  <a:srgbClr val="FF0000"/>
                </a:solidFill>
                <a:latin typeface="Rom Bsh" panose="02020500000000000000" pitchFamily="18" charset="0"/>
              </a:rPr>
              <a:t>3у7ыш алдынан 7аил1 ҡоралар</a:t>
            </a:r>
            <a:endParaRPr lang="ru-RU" sz="2700" b="1" i="1" cap="none" dirty="0">
              <a:ln/>
              <a:solidFill>
                <a:srgbClr val="FF0000"/>
              </a:solidFill>
              <a:latin typeface="Rom Bsh" panose="02020500000000000000" pitchFamily="18" charset="0"/>
            </a:endParaRPr>
          </a:p>
        </p:txBody>
      </p:sp>
      <p:sp>
        <p:nvSpPr>
          <p:cNvPr id="8" name="Текст 7"/>
          <p:cNvSpPr>
            <a:spLocks noGrp="1"/>
          </p:cNvSpPr>
          <p:nvPr>
            <p:ph type="body" idx="1"/>
          </p:nvPr>
        </p:nvSpPr>
        <p:spPr>
          <a:xfrm>
            <a:off x="899592" y="1556792"/>
            <a:ext cx="3057148" cy="639762"/>
          </a:xfrm>
        </p:spPr>
        <p:txBody>
          <a:bodyPr>
            <a:normAutofit fontScale="92500"/>
          </a:bodyPr>
          <a:lstStyle/>
          <a:p>
            <a:r>
              <a:rPr lang="ba-RU" i="1" dirty="0">
                <a:ln/>
                <a:solidFill>
                  <a:srgbClr val="FF0000"/>
                </a:solidFill>
              </a:rPr>
              <a:t>Улдары  Илгиз тыуа</a:t>
            </a:r>
            <a:endParaRPr lang="ru-RU" dirty="0">
              <a:solidFill>
                <a:srgbClr val="FF0000"/>
              </a:solidFill>
            </a:endParaRPr>
          </a:p>
        </p:txBody>
      </p:sp>
      <p:pic>
        <p:nvPicPr>
          <p:cNvPr id="1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276872"/>
            <a:ext cx="2617389" cy="395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Текст 9"/>
          <p:cNvSpPr>
            <a:spLocks noGrp="1"/>
          </p:cNvSpPr>
          <p:nvPr>
            <p:ph type="body" sz="quarter" idx="3"/>
          </p:nvPr>
        </p:nvSpPr>
        <p:spPr/>
        <p:txBody>
          <a:bodyPr/>
          <a:lstStyle/>
          <a:p>
            <a:endParaRPr lang="ru-RU"/>
          </a:p>
        </p:txBody>
      </p:sp>
      <p:sp>
        <p:nvSpPr>
          <p:cNvPr id="11" name="Объект 10"/>
          <p:cNvSpPr>
            <a:spLocks noGrp="1"/>
          </p:cNvSpPr>
          <p:nvPr>
            <p:ph sz="quarter" idx="4"/>
          </p:nvPr>
        </p:nvSpPr>
        <p:spPr/>
        <p:txBody>
          <a:bodyPr/>
          <a:lstStyle/>
          <a:p>
            <a:endParaRPr lang="ru-RU"/>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2204864"/>
            <a:ext cx="4750293" cy="4006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816276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er\Desktop\i (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18131" y="4179108"/>
            <a:ext cx="3600400" cy="23689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67544" y="635953"/>
            <a:ext cx="8352928" cy="1175838"/>
          </a:xfrm>
        </p:spPr>
        <p:txBody>
          <a:bodyPr>
            <a:noAutofit/>
          </a:bodyPr>
          <a:lstStyle/>
          <a:p>
            <a:pPr algn="ctr" defTabSz="827733"/>
            <a:r>
              <a:rPr lang="ru-RU" sz="2400" b="1" dirty="0" err="1" smtClean="0">
                <a:solidFill>
                  <a:srgbClr val="FF0000"/>
                </a:solidFill>
                <a:latin typeface="Times New Roman"/>
              </a:rPr>
              <a:t>М.Кәрим </a:t>
            </a:r>
            <a:r>
              <a:rPr lang="ru-RU" sz="2400" b="1" dirty="0" smtClean="0">
                <a:solidFill>
                  <a:srgbClr val="FF0000"/>
                </a:solidFill>
                <a:latin typeface="Times New Roman"/>
              </a:rPr>
              <a:t>Муром </a:t>
            </a:r>
            <a:r>
              <a:rPr lang="ru-RU" sz="2400" b="1" dirty="0">
                <a:solidFill>
                  <a:srgbClr val="FF0000"/>
                </a:solidFill>
                <a:latin typeface="Rom Bsh"/>
              </a:rPr>
              <a:t>х1рби </a:t>
            </a:r>
            <a:r>
              <a:rPr lang="ru-RU" sz="2400" b="1" dirty="0" smtClean="0">
                <a:solidFill>
                  <a:srgbClr val="FF0000"/>
                </a:solidFill>
                <a:latin typeface="Rom Bsh"/>
              </a:rPr>
              <a:t>училище3ында </a:t>
            </a:r>
            <a:r>
              <a:rPr lang="ru-RU" sz="2400" b="1" dirty="0">
                <a:solidFill>
                  <a:srgbClr val="FF0000"/>
                </a:solidFill>
                <a:latin typeface="Rom Bsh"/>
              </a:rPr>
              <a:t>элемт1сег1 </a:t>
            </a:r>
            <a:r>
              <a:rPr lang="ru-RU" sz="2400" b="1" dirty="0" smtClean="0">
                <a:solidFill>
                  <a:srgbClr val="FF0000"/>
                </a:solidFill>
                <a:latin typeface="Rom Bsh"/>
              </a:rPr>
              <a:t>у6ый</a:t>
            </a:r>
            <a:r>
              <a:rPr lang="ru-RU" sz="2400" dirty="0" smtClean="0">
                <a:solidFill>
                  <a:srgbClr val="FF0000"/>
                </a:solidFill>
              </a:rPr>
              <a:t>.</a:t>
            </a:r>
            <a:br>
              <a:rPr lang="ru-RU" sz="2400" dirty="0" smtClean="0">
                <a:solidFill>
                  <a:srgbClr val="FF0000"/>
                </a:solidFill>
              </a:rPr>
            </a:br>
            <a:r>
              <a:rPr lang="ru-RU" sz="2400" b="1" dirty="0" smtClean="0">
                <a:solidFill>
                  <a:srgbClr val="FF0000"/>
                </a:solidFill>
                <a:latin typeface="Rom Bsh" panose="02020500000000000000" pitchFamily="18" charset="0"/>
              </a:rPr>
              <a:t>Элемт1се</a:t>
            </a:r>
            <a:r>
              <a:rPr lang="ru-RU" sz="2400" b="1" dirty="0">
                <a:solidFill>
                  <a:srgbClr val="FF0000"/>
                </a:solidFill>
                <a:latin typeface="Rom Bsh" panose="02020500000000000000" pitchFamily="18" charset="0"/>
              </a:rPr>
              <a:t>, артиллерия </a:t>
            </a:r>
            <a:r>
              <a:rPr lang="ru-RU" sz="2400" b="1" dirty="0" err="1" smtClean="0">
                <a:solidFill>
                  <a:srgbClr val="FF0000"/>
                </a:solidFill>
                <a:latin typeface="Rom Bsh" panose="02020500000000000000" pitchFamily="18" charset="0"/>
              </a:rPr>
              <a:t>штабында</a:t>
            </a:r>
            <a:r>
              <a:rPr lang="ru-RU" sz="2400" b="1" dirty="0" smtClean="0">
                <a:solidFill>
                  <a:srgbClr val="FF0000"/>
                </a:solidFill>
                <a:latin typeface="Rom Bsh" panose="02020500000000000000" pitchFamily="18" charset="0"/>
              </a:rPr>
              <a:t> элемт1 </a:t>
            </a:r>
            <a:r>
              <a:rPr lang="ru-RU" sz="2400" b="1" dirty="0" err="1">
                <a:solidFill>
                  <a:srgbClr val="FF0000"/>
                </a:solidFill>
                <a:latin typeface="Rom Bsh" panose="02020500000000000000" pitchFamily="18" charset="0"/>
              </a:rPr>
              <a:t>начальнигы</a:t>
            </a:r>
            <a:r>
              <a:rPr lang="ru-RU" sz="2400" b="1" dirty="0">
                <a:solidFill>
                  <a:srgbClr val="FF0000"/>
                </a:solidFill>
                <a:latin typeface="Rom Bsh" panose="02020500000000000000" pitchFamily="18" charset="0"/>
              </a:rPr>
              <a:t/>
            </a:r>
            <a:br>
              <a:rPr lang="ru-RU" sz="2400" b="1" dirty="0">
                <a:solidFill>
                  <a:srgbClr val="FF0000"/>
                </a:solidFill>
                <a:latin typeface="Rom Bsh" panose="02020500000000000000" pitchFamily="18" charset="0"/>
              </a:rPr>
            </a:br>
            <a:r>
              <a:rPr lang="ru-RU" sz="2400" b="1" dirty="0">
                <a:solidFill>
                  <a:srgbClr val="FF0000"/>
                </a:solidFill>
                <a:latin typeface="Rom Bsh" panose="02020500000000000000" pitchFamily="18" charset="0"/>
              </a:rPr>
              <a:t> </a:t>
            </a:r>
            <a:r>
              <a:rPr lang="ru-RU" sz="2400" b="1" dirty="0" err="1">
                <a:solidFill>
                  <a:srgbClr val="FF0000"/>
                </a:solidFill>
                <a:latin typeface="Rom Bsh" panose="02020500000000000000" pitchFamily="18" charset="0"/>
              </a:rPr>
              <a:t>булып</a:t>
            </a:r>
            <a:r>
              <a:rPr lang="ru-RU" sz="2400" b="1" dirty="0">
                <a:solidFill>
                  <a:srgbClr val="FF0000"/>
                </a:solidFill>
                <a:latin typeface="Rom Bsh" panose="02020500000000000000" pitchFamily="18" charset="0"/>
              </a:rPr>
              <a:t> т2рл2 3у7ыштар8а 6атнаша</a:t>
            </a:r>
          </a:p>
        </p:txBody>
      </p:sp>
      <p:pic>
        <p:nvPicPr>
          <p:cNvPr id="3078" name="Picture 6" descr="C:\Users\user\Desktop\imgh94116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605" y="1832572"/>
            <a:ext cx="3493625" cy="464626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Заголовок 1"/>
          <p:cNvSpPr txBox="1">
            <a:spLocks/>
          </p:cNvSpPr>
          <p:nvPr/>
        </p:nvSpPr>
        <p:spPr>
          <a:xfrm>
            <a:off x="783585" y="4931463"/>
            <a:ext cx="3331192" cy="1371811"/>
          </a:xfrm>
          <a:prstGeom prst="rect">
            <a:avLst/>
          </a:prstGeom>
        </p:spPr>
        <p:txBody>
          <a:bodyPr wrap="none" lIns="0" tIns="0" rIns="0" bIns="0" anchor="ctr"/>
          <a:lstStyle/>
          <a:p>
            <a:pPr algn="ctr" defTabSz="827905"/>
            <a:endParaRPr lang="ru-RU" sz="2900" b="1" kern="0" dirty="0">
              <a:solidFill>
                <a:sysClr val="windowText" lastClr="000000"/>
              </a:solidFill>
              <a:latin typeface="Rom Bsh" panose="02020500000000000000" pitchFamily="18" charset="0"/>
            </a:endParaRPr>
          </a:p>
        </p:txBody>
      </p:sp>
      <p:pic>
        <p:nvPicPr>
          <p:cNvPr id="7" name="Picture 2" descr="C:\Users\user\Desktop\pic_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18131" y="1791764"/>
            <a:ext cx="3694713" cy="2387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084189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179512" y="332655"/>
            <a:ext cx="8712968" cy="1080121"/>
          </a:xfrm>
          <a:prstGeom prst="rect">
            <a:avLst/>
          </a:prstGeom>
          <a:noFill/>
        </p:spPr>
        <p:txBody>
          <a:bodyPr lIns="0" tIns="0" rIns="0" bIns="0" anchor="ctr"/>
          <a:lstStyle/>
          <a:p>
            <a:pPr algn="ctr" defTabSz="827991"/>
            <a:r>
              <a:rPr lang="ru-RU" sz="2400" b="1" dirty="0">
                <a:solidFill>
                  <a:srgbClr val="FF0000"/>
                </a:solidFill>
                <a:latin typeface="Rom Bsh"/>
              </a:rPr>
              <a:t>Мценск 2с2н </a:t>
            </a:r>
            <a:r>
              <a:rPr lang="ru-RU" sz="2400" b="1" dirty="0" smtClean="0">
                <a:solidFill>
                  <a:srgbClr val="FF0000"/>
                </a:solidFill>
                <a:latin typeface="Rom Bsh"/>
              </a:rPr>
              <a:t>3у7ышта </a:t>
            </a:r>
            <a:r>
              <a:rPr lang="ru-RU" sz="2400" b="1" dirty="0">
                <a:solidFill>
                  <a:srgbClr val="FF0000"/>
                </a:solidFill>
                <a:latin typeface="Rom Bsh"/>
              </a:rPr>
              <a:t>мина </a:t>
            </a:r>
            <a:r>
              <a:rPr lang="ru-RU" sz="2400" b="1" dirty="0" err="1">
                <a:solidFill>
                  <a:srgbClr val="FF0000"/>
                </a:solidFill>
                <a:latin typeface="Rom Bsh"/>
              </a:rPr>
              <a:t>тейеп</a:t>
            </a:r>
            <a:r>
              <a:rPr lang="ru-RU" sz="2400" b="1" dirty="0">
                <a:solidFill>
                  <a:srgbClr val="FF0000"/>
                </a:solidFill>
                <a:latin typeface="Rom Bsh"/>
              </a:rPr>
              <a:t>  6аты </a:t>
            </a:r>
            <a:r>
              <a:rPr lang="ru-RU" sz="2400" b="1" dirty="0" err="1">
                <a:solidFill>
                  <a:srgbClr val="FF0000"/>
                </a:solidFill>
                <a:latin typeface="Rom Bsh"/>
              </a:rPr>
              <a:t>яралана</a:t>
            </a:r>
            <a:endParaRPr lang="ru-RU" sz="2400" dirty="0">
              <a:solidFill>
                <a:srgbClr val="FF0000"/>
              </a:solidFill>
            </a:endParaRPr>
          </a:p>
          <a:p>
            <a:pPr algn="ctr" defTabSz="828163"/>
            <a:r>
              <a:rPr lang="ru-RU" sz="2400" b="1" dirty="0" smtClean="0">
                <a:solidFill>
                  <a:srgbClr val="FF0000"/>
                </a:solidFill>
                <a:latin typeface="Rom Bsh" panose="02020500000000000000" pitchFamily="18" charset="0"/>
              </a:rPr>
              <a:t>Госпиталд1н 3у5 фронт </a:t>
            </a:r>
            <a:r>
              <a:rPr lang="ru-RU" sz="2400" b="1" dirty="0">
                <a:solidFill>
                  <a:srgbClr val="FF0000"/>
                </a:solidFill>
                <a:latin typeface="Rom Bsh" panose="02020500000000000000" pitchFamily="18" charset="0"/>
              </a:rPr>
              <a:t>г1зитт1рене5 х1б1рсе3е </a:t>
            </a:r>
            <a:r>
              <a:rPr lang="ru-RU" sz="2400" b="1" dirty="0" err="1">
                <a:solidFill>
                  <a:srgbClr val="FF0000"/>
                </a:solidFill>
                <a:latin typeface="Rom Bsh" panose="02020500000000000000" pitchFamily="18" charset="0"/>
              </a:rPr>
              <a:t>була</a:t>
            </a:r>
            <a:endParaRPr lang="ru-RU" sz="2400" b="1" dirty="0">
              <a:solidFill>
                <a:srgbClr val="FF0000"/>
              </a:solidFill>
              <a:latin typeface="Rom Bsh" panose="02020500000000000000" pitchFamily="18" charset="0"/>
            </a:endParaRPr>
          </a:p>
        </p:txBody>
      </p:sp>
      <p:pic>
        <p:nvPicPr>
          <p:cNvPr id="5" name="Picture 3" descr="C:\Users\user\Desktop\95325038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5901" y="4264475"/>
            <a:ext cx="3684444" cy="2088712"/>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C:\Users\user\Desktop\07_solda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2560" y="1972792"/>
            <a:ext cx="2996537" cy="438039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user\Desktop\0a30211d3fe0ccc9d4f93e55dcdee8bb.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1649045"/>
            <a:ext cx="3766173" cy="22120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83037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57120"/>
          </a:xfrm>
        </p:spPr>
        <p:txBody>
          <a:bodyPr>
            <a:normAutofit fontScale="90000"/>
          </a:bodyPr>
          <a:lstStyle/>
          <a:p>
            <a:r>
              <a:rPr lang="ru-RU" sz="3200" i="1" dirty="0">
                <a:latin typeface="Rom Bsh" panose="02020500000000000000" pitchFamily="18" charset="0"/>
              </a:rPr>
              <a:t> </a:t>
            </a:r>
            <a:r>
              <a:rPr lang="ru-RU" sz="3200" i="1" dirty="0">
                <a:solidFill>
                  <a:srgbClr val="FF0000"/>
                </a:solidFill>
                <a:latin typeface="Rom Bsh" panose="02020500000000000000" pitchFamily="18" charset="0"/>
              </a:rPr>
              <a:t>«</a:t>
            </a:r>
            <a:r>
              <a:rPr lang="ru-RU" sz="3200" i="1" dirty="0" err="1">
                <a:solidFill>
                  <a:srgbClr val="FF0000"/>
                </a:solidFill>
                <a:latin typeface="Rom Bsh" panose="02020500000000000000" pitchFamily="18" charset="0"/>
              </a:rPr>
              <a:t>Ул</a:t>
            </a:r>
            <a:r>
              <a:rPr lang="ru-RU" sz="3200" i="1" dirty="0">
                <a:solidFill>
                  <a:srgbClr val="FF0000"/>
                </a:solidFill>
                <a:latin typeface="Rom Bsh" panose="02020500000000000000" pitchFamily="18" charset="0"/>
              </a:rPr>
              <a:t> 6ы8 мине </a:t>
            </a:r>
            <a:r>
              <a:rPr lang="ru-RU" sz="3200" i="1" dirty="0" err="1">
                <a:solidFill>
                  <a:srgbClr val="FF0000"/>
                </a:solidFill>
                <a:latin typeface="Rom Bsh" panose="02020500000000000000" pitchFamily="18" charset="0"/>
              </a:rPr>
              <a:t>ташлап</a:t>
            </a:r>
            <a:r>
              <a:rPr lang="ru-RU" sz="3200" i="1" dirty="0">
                <a:solidFill>
                  <a:srgbClr val="FF0000"/>
                </a:solidFill>
                <a:latin typeface="Rom Bsh" panose="02020500000000000000" pitchFamily="18" charset="0"/>
              </a:rPr>
              <a:t> китм1не» </a:t>
            </a:r>
          </a:p>
        </p:txBody>
      </p:sp>
      <p:pic>
        <p:nvPicPr>
          <p:cNvPr id="5" name="Объект 4" descr="0a30bdeedece04a7d5772e35788da808"/>
          <p:cNvPicPr>
            <a:picLocks noGrp="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916832"/>
            <a:ext cx="3312368" cy="4248472"/>
          </a:xfrm>
          <a:prstGeom prst="rect">
            <a:avLst/>
          </a:prstGeom>
          <a:noFill/>
          <a:ln>
            <a:noFill/>
          </a:ln>
        </p:spPr>
      </p:pic>
      <p:pic>
        <p:nvPicPr>
          <p:cNvPr id="6" name="Объект 5" descr="(13) 222"/>
          <p:cNvPicPr>
            <a:picLocks noGrp="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1844824"/>
            <a:ext cx="3528392" cy="4320480"/>
          </a:xfrm>
          <a:prstGeom prst="rect">
            <a:avLst/>
          </a:prstGeom>
          <a:noFill/>
          <a:ln w="6350" cmpd="sng">
            <a:solidFill>
              <a:srgbClr val="000000"/>
            </a:solidFill>
            <a:miter lim="800000"/>
            <a:headEnd/>
            <a:tailEnd/>
          </a:ln>
          <a:effectLst/>
        </p:spPr>
      </p:pic>
      <p:sp>
        <p:nvSpPr>
          <p:cNvPr id="7" name="TextBox 6"/>
          <p:cNvSpPr txBox="1"/>
          <p:nvPr/>
        </p:nvSpPr>
        <p:spPr>
          <a:xfrm>
            <a:off x="6156176" y="6233491"/>
            <a:ext cx="2520280" cy="430887"/>
          </a:xfrm>
          <a:prstGeom prst="rect">
            <a:avLst/>
          </a:prstGeom>
          <a:noFill/>
        </p:spPr>
        <p:txBody>
          <a:bodyPr wrap="square" rtlCol="0">
            <a:spAutoFit/>
          </a:bodyPr>
          <a:lstStyle/>
          <a:p>
            <a:r>
              <a:rPr lang="ru-RU" sz="1100" dirty="0" err="1"/>
              <a:t>Шегаль</a:t>
            </a:r>
            <a:r>
              <a:rPr lang="ru-RU" sz="1100" dirty="0"/>
              <a:t> Г.М. Медсестра в свободную минуту. 1945.</a:t>
            </a:r>
          </a:p>
        </p:txBody>
      </p:sp>
      <p:sp>
        <p:nvSpPr>
          <p:cNvPr id="8" name="TextBox 7"/>
          <p:cNvSpPr txBox="1"/>
          <p:nvPr/>
        </p:nvSpPr>
        <p:spPr>
          <a:xfrm>
            <a:off x="2570343" y="6239411"/>
            <a:ext cx="2160240" cy="461665"/>
          </a:xfrm>
          <a:prstGeom prst="rect">
            <a:avLst/>
          </a:prstGeom>
          <a:noFill/>
        </p:spPr>
        <p:txBody>
          <a:bodyPr wrap="square" rtlCol="0">
            <a:spAutoFit/>
          </a:bodyPr>
          <a:lstStyle/>
          <a:p>
            <a:r>
              <a:rPr lang="ba-RU" sz="1200" dirty="0"/>
              <a:t>Самсонов М.И. Сестрица. 1954</a:t>
            </a:r>
            <a:endParaRPr lang="ru-RU" sz="1200" dirty="0"/>
          </a:p>
        </p:txBody>
      </p:sp>
    </p:spTree>
    <p:extLst>
      <p:ext uri="{BB962C8B-B14F-4D97-AF65-F5344CB8AC3E}">
        <p14:creationId xmlns:p14="http://schemas.microsoft.com/office/powerpoint/2010/main" xmlns="" val="1401957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288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692540"/>
            <a:ext cx="5987265" cy="37444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user\Documents\dj_tom_starr_elvin_grey_radik_uljakshin_shajmuratov_gener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142" y="2812648"/>
            <a:ext cx="2029684" cy="36243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501258" y="548680"/>
            <a:ext cx="8064896" cy="1831920"/>
          </a:xfrm>
        </p:spPr>
        <p:txBody>
          <a:bodyPr>
            <a:noAutofit/>
          </a:bodyPr>
          <a:lstStyle/>
          <a:p>
            <a:pPr algn="ctr"/>
            <a:r>
              <a:rPr lang="ru-RU" sz="2000" b="1" i="1" dirty="0" smtClean="0">
                <a:latin typeface="Rom Bsh" panose="02020500000000000000" pitchFamily="18" charset="0"/>
              </a:rPr>
              <a:t/>
            </a:r>
            <a:br>
              <a:rPr lang="ru-RU" sz="2000" b="1" i="1" dirty="0" smtClean="0">
                <a:latin typeface="Rom Bsh" panose="02020500000000000000" pitchFamily="18" charset="0"/>
              </a:rPr>
            </a:br>
            <a:r>
              <a:rPr lang="ru-RU" sz="2000" b="1" i="1" dirty="0">
                <a:latin typeface="Rom Bsh" panose="02020500000000000000" pitchFamily="18" charset="0"/>
              </a:rPr>
              <a:t/>
            </a:r>
            <a:br>
              <a:rPr lang="ru-RU" sz="2000" b="1" i="1" dirty="0">
                <a:latin typeface="Rom Bsh" panose="02020500000000000000" pitchFamily="18" charset="0"/>
              </a:rPr>
            </a:br>
            <a:r>
              <a:rPr lang="ru-RU" sz="2000" b="1" i="1" dirty="0" smtClean="0">
                <a:latin typeface="Rom Bsh" panose="02020500000000000000" pitchFamily="18" charset="0"/>
              </a:rPr>
              <a:t/>
            </a:r>
            <a:br>
              <a:rPr lang="ru-RU" sz="2000" b="1" i="1" dirty="0" smtClean="0">
                <a:latin typeface="Rom Bsh" panose="02020500000000000000" pitchFamily="18" charset="0"/>
              </a:rPr>
            </a:br>
            <a:r>
              <a:rPr lang="ru-RU" sz="2000" b="1" i="1" dirty="0">
                <a:latin typeface="Rom Bsh" panose="02020500000000000000" pitchFamily="18" charset="0"/>
              </a:rPr>
              <a:t/>
            </a:r>
            <a:br>
              <a:rPr lang="ru-RU" sz="2000" b="1" i="1" dirty="0">
                <a:latin typeface="Rom Bsh" panose="02020500000000000000" pitchFamily="18" charset="0"/>
              </a:rPr>
            </a:br>
            <a:r>
              <a:rPr lang="ru-RU" sz="2000" b="1" i="1" dirty="0" smtClean="0">
                <a:latin typeface="Rom Bsh" panose="02020500000000000000" pitchFamily="18" charset="0"/>
              </a:rPr>
              <a:t/>
            </a:r>
            <a:br>
              <a:rPr lang="ru-RU" sz="2000" b="1" i="1" dirty="0" smtClean="0">
                <a:latin typeface="Rom Bsh" panose="02020500000000000000" pitchFamily="18" charset="0"/>
              </a:rPr>
            </a:br>
            <a:r>
              <a:rPr lang="ru-RU" sz="2000" b="1" i="1" dirty="0" smtClean="0">
                <a:solidFill>
                  <a:srgbClr val="FF0000"/>
                </a:solidFill>
                <a:latin typeface="Rom Bsh" panose="02020500000000000000" pitchFamily="18" charset="0"/>
              </a:rPr>
              <a:t> </a:t>
            </a:r>
            <a:r>
              <a:rPr lang="ru-RU" sz="2000" dirty="0">
                <a:solidFill>
                  <a:srgbClr val="FF0000"/>
                </a:solidFill>
              </a:rPr>
              <a:t/>
            </a:r>
            <a:br>
              <a:rPr lang="ru-RU" sz="2000" dirty="0">
                <a:solidFill>
                  <a:srgbClr val="FF0000"/>
                </a:solidFill>
              </a:rPr>
            </a:br>
            <a:r>
              <a:rPr lang="ru-RU" sz="2000" dirty="0" smtClean="0">
                <a:solidFill>
                  <a:srgbClr val="FF0000"/>
                </a:solidFill>
              </a:rPr>
              <a:t/>
            </a:r>
            <a:br>
              <a:rPr lang="ru-RU" sz="2000" dirty="0" smtClean="0">
                <a:solidFill>
                  <a:srgbClr val="FF0000"/>
                </a:solidFill>
              </a:rPr>
            </a:br>
            <a:r>
              <a:rPr lang="ru-RU" sz="2000" b="1" i="1" dirty="0" smtClean="0">
                <a:solidFill>
                  <a:srgbClr val="FF0000"/>
                </a:solidFill>
                <a:latin typeface="Rom Bsh" panose="02020500000000000000" pitchFamily="18" charset="0"/>
              </a:rPr>
              <a:t>«</a:t>
            </a:r>
            <a:r>
              <a:rPr lang="ru-RU" sz="2000" b="1" i="1" dirty="0">
                <a:solidFill>
                  <a:srgbClr val="FF0000"/>
                </a:solidFill>
                <a:latin typeface="Rom Bsh" panose="02020500000000000000" pitchFamily="18" charset="0"/>
              </a:rPr>
              <a:t>Мин б2т1 3у7ыш </a:t>
            </a:r>
            <a:r>
              <a:rPr lang="ru-RU" sz="2000" b="1" i="1" dirty="0" err="1">
                <a:solidFill>
                  <a:srgbClr val="FF0000"/>
                </a:solidFill>
                <a:latin typeface="Rom Bsh" panose="02020500000000000000" pitchFamily="18" charset="0"/>
              </a:rPr>
              <a:t>буйы</a:t>
            </a:r>
            <a:r>
              <a:rPr lang="ru-RU" sz="2000" b="1" i="1" dirty="0">
                <a:solidFill>
                  <a:srgbClr val="FF0000"/>
                </a:solidFill>
                <a:latin typeface="Rom Bsh" panose="02020500000000000000" pitchFamily="18" charset="0"/>
              </a:rPr>
              <a:t> ту7ан </a:t>
            </a:r>
            <a:r>
              <a:rPr lang="ru-RU" sz="2000" b="1" i="1" dirty="0" err="1">
                <a:solidFill>
                  <a:srgbClr val="FF0000"/>
                </a:solidFill>
                <a:latin typeface="Rom Bsh" panose="02020500000000000000" pitchFamily="18" charset="0"/>
              </a:rPr>
              <a:t>дивизияма</a:t>
            </a:r>
            <a:r>
              <a:rPr lang="ru-RU" sz="2000" b="1" i="1" dirty="0">
                <a:solidFill>
                  <a:srgbClr val="FF0000"/>
                </a:solidFill>
                <a:latin typeface="Rom Bsh" panose="02020500000000000000" pitchFamily="18" charset="0"/>
              </a:rPr>
              <a:t> эл1ге9 тура3ында </a:t>
            </a:r>
            <a:r>
              <a:rPr lang="ru-RU" sz="2000" b="1" i="1" dirty="0" err="1">
                <a:solidFill>
                  <a:srgbClr val="FF0000"/>
                </a:solidFill>
                <a:latin typeface="Rom Bsh" panose="02020500000000000000" pitchFamily="18" charset="0"/>
              </a:rPr>
              <a:t>хыялландым</a:t>
            </a:r>
            <a:r>
              <a:rPr lang="ru-RU" sz="2000" b="1" i="1" dirty="0">
                <a:solidFill>
                  <a:srgbClr val="FF0000"/>
                </a:solidFill>
                <a:latin typeface="Rom Bsh" panose="02020500000000000000" pitchFamily="18" charset="0"/>
              </a:rPr>
              <a:t>, л1кин я8мыш мине тор7ан 3айын </a:t>
            </a:r>
            <a:r>
              <a:rPr lang="ru-RU" sz="2000" b="1" i="1" dirty="0" err="1">
                <a:solidFill>
                  <a:srgbClr val="FF0000"/>
                </a:solidFill>
                <a:latin typeface="Rom Bsh" panose="02020500000000000000" pitchFamily="18" charset="0"/>
              </a:rPr>
              <a:t>унан</a:t>
            </a:r>
            <a:r>
              <a:rPr lang="ru-RU" sz="2000" b="1" i="1" dirty="0">
                <a:solidFill>
                  <a:srgbClr val="FF0000"/>
                </a:solidFill>
                <a:latin typeface="Rom Bsh" panose="02020500000000000000" pitchFamily="18" charset="0"/>
              </a:rPr>
              <a:t> алы4ыра6 й2р2т2р. </a:t>
            </a:r>
            <a:r>
              <a:rPr lang="ru-RU" sz="2000" b="1" i="1" dirty="0" err="1">
                <a:solidFill>
                  <a:srgbClr val="FF0000"/>
                </a:solidFill>
                <a:latin typeface="Rom Bsh" panose="02020500000000000000" pitchFamily="18" charset="0"/>
              </a:rPr>
              <a:t>Фронтта</a:t>
            </a:r>
            <a:r>
              <a:rPr lang="ru-RU" sz="2000" b="1" i="1" dirty="0">
                <a:solidFill>
                  <a:srgbClr val="FF0000"/>
                </a:solidFill>
                <a:latin typeface="Rom Bsh" panose="02020500000000000000" pitchFamily="18" charset="0"/>
              </a:rPr>
              <a:t> я8ыл7ан ши7ыр8арымда </a:t>
            </a:r>
            <a:r>
              <a:rPr lang="ru-RU" sz="2000" b="1" i="1" dirty="0" err="1">
                <a:solidFill>
                  <a:srgbClr val="FF0000"/>
                </a:solidFill>
                <a:latin typeface="Rom Bsh" panose="02020500000000000000" pitchFamily="18" charset="0"/>
              </a:rPr>
              <a:t>ат</a:t>
            </a:r>
            <a:r>
              <a:rPr lang="ru-RU" sz="2000" b="1" i="1" dirty="0">
                <a:solidFill>
                  <a:srgbClr val="FF0000"/>
                </a:solidFill>
                <a:latin typeface="Rom Bsh" panose="02020500000000000000" pitchFamily="18" charset="0"/>
              </a:rPr>
              <a:t> образыны5 </a:t>
            </a:r>
            <a:r>
              <a:rPr lang="ru-RU" sz="2000" b="1" i="1" dirty="0" err="1">
                <a:solidFill>
                  <a:srgbClr val="FF0000"/>
                </a:solidFill>
                <a:latin typeface="Rom Bsh" panose="02020500000000000000" pitchFamily="18" charset="0"/>
              </a:rPr>
              <a:t>йыш</a:t>
            </a:r>
            <a:r>
              <a:rPr lang="ru-RU" sz="2000" b="1" i="1" dirty="0">
                <a:solidFill>
                  <a:srgbClr val="FF0000"/>
                </a:solidFill>
                <a:latin typeface="Rom Bsh" panose="02020500000000000000" pitchFamily="18" charset="0"/>
              </a:rPr>
              <a:t> </a:t>
            </a:r>
            <a:r>
              <a:rPr lang="ru-RU" sz="2000" b="1" i="1" dirty="0" err="1">
                <a:solidFill>
                  <a:srgbClr val="FF0000"/>
                </a:solidFill>
                <a:latin typeface="Rom Bsh" panose="02020500000000000000" pitchFamily="18" charset="0"/>
              </a:rPr>
              <a:t>осрауы</a:t>
            </a:r>
            <a:r>
              <a:rPr lang="ru-RU" sz="2000" b="1" i="1" dirty="0">
                <a:solidFill>
                  <a:srgbClr val="FF0000"/>
                </a:solidFill>
                <a:latin typeface="Rom Bsh" panose="02020500000000000000" pitchFamily="18" charset="0"/>
              </a:rPr>
              <a:t> </a:t>
            </a:r>
            <a:r>
              <a:rPr lang="ru-RU" sz="2000" b="1" i="1" dirty="0" err="1">
                <a:solidFill>
                  <a:srgbClr val="FF0000"/>
                </a:solidFill>
                <a:latin typeface="Rom Bsh" panose="02020500000000000000" pitchFamily="18" charset="0"/>
              </a:rPr>
              <a:t>ана</a:t>
            </a:r>
            <a:r>
              <a:rPr lang="ru-RU" sz="2000" b="1" i="1" dirty="0">
                <a:solidFill>
                  <a:srgbClr val="FF0000"/>
                </a:solidFill>
                <a:latin typeface="Rom Bsh" panose="02020500000000000000" pitchFamily="18" charset="0"/>
              </a:rPr>
              <a:t> </a:t>
            </a:r>
            <a:r>
              <a:rPr lang="ru-RU" sz="2000" b="1" i="1" dirty="0" err="1">
                <a:solidFill>
                  <a:srgbClr val="FF0000"/>
                </a:solidFill>
                <a:latin typeface="Rom Bsh" panose="02020500000000000000" pitchFamily="18" charset="0"/>
              </a:rPr>
              <a:t>шул</a:t>
            </a:r>
            <a:r>
              <a:rPr lang="ru-RU" sz="2000" b="1" i="1" dirty="0">
                <a:solidFill>
                  <a:srgbClr val="FF0000"/>
                </a:solidFill>
                <a:latin typeface="Rom Bsh" panose="02020500000000000000" pitchFamily="18" charset="0"/>
              </a:rPr>
              <a:t> </a:t>
            </a:r>
            <a:r>
              <a:rPr lang="ru-RU" sz="2000" b="1" i="1" dirty="0" err="1">
                <a:solidFill>
                  <a:srgbClr val="FF0000"/>
                </a:solidFill>
                <a:latin typeface="Rom Bsh" panose="02020500000000000000" pitchFamily="18" charset="0"/>
              </a:rPr>
              <a:t>хыял</a:t>
            </a:r>
            <a:r>
              <a:rPr lang="ru-RU" sz="2000" b="1" i="1" dirty="0">
                <a:solidFill>
                  <a:srgbClr val="FF0000"/>
                </a:solidFill>
                <a:latin typeface="Rom Bsh" panose="02020500000000000000" pitchFamily="18" charset="0"/>
              </a:rPr>
              <a:t> мен1н б1йл1нг1ндер 81 </a:t>
            </a:r>
            <a:r>
              <a:rPr lang="ru-RU" sz="2000" b="1" i="1" dirty="0" err="1" smtClean="0">
                <a:solidFill>
                  <a:srgbClr val="FF0000"/>
                </a:solidFill>
                <a:latin typeface="Rom Bsh" panose="02020500000000000000" pitchFamily="18" charset="0"/>
              </a:rPr>
              <a:t>инде</a:t>
            </a:r>
            <a:r>
              <a:rPr lang="ru-RU" sz="2000" b="1" i="1" dirty="0" smtClean="0">
                <a:solidFill>
                  <a:srgbClr val="FF0000"/>
                </a:solidFill>
                <a:latin typeface="Rom Bsh" panose="02020500000000000000" pitchFamily="18" charset="0"/>
              </a:rPr>
              <a:t>»                                 </a:t>
            </a:r>
            <a:r>
              <a:rPr lang="ru-RU" sz="1600" b="1" i="1" dirty="0" smtClean="0">
                <a:solidFill>
                  <a:srgbClr val="FF0000"/>
                </a:solidFill>
                <a:latin typeface="Rom Bsh" panose="02020500000000000000" pitchFamily="18" charset="0"/>
              </a:rPr>
              <a:t>М.К1рим</a:t>
            </a:r>
            <a:endParaRPr lang="ru-RU" sz="1600" dirty="0">
              <a:solidFill>
                <a:srgbClr val="FF0000"/>
              </a:solidFill>
            </a:endParaRPr>
          </a:p>
        </p:txBody>
      </p:sp>
    </p:spTree>
    <p:extLst>
      <p:ext uri="{BB962C8B-B14F-4D97-AF65-F5344CB8AC3E}">
        <p14:creationId xmlns:p14="http://schemas.microsoft.com/office/powerpoint/2010/main" xmlns="" val="203498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pic>
        <p:nvPicPr>
          <p:cNvPr id="1026" name="Picture 2" descr="C:\Users\user\Documents\doc6mgr7g572acwacinb2b_800_480.jpg"/>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xmlns="" val="0"/>
              </a:ext>
            </a:extLst>
          </a:blip>
          <a:srcRect l="15523" r="27733"/>
          <a:stretch/>
        </p:blipFill>
        <p:spPr bwMode="auto">
          <a:xfrm>
            <a:off x="611560" y="188640"/>
            <a:ext cx="5170611" cy="614596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user\Documents\BeZJYefj7aw.jpg"/>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9747" y="2780928"/>
            <a:ext cx="2628442" cy="171145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8" name="Picture 4" descr="C:\Users\user\Documents\origin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05177" y="636972"/>
            <a:ext cx="2937583" cy="193041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9" name="Picture 5" descr="C:\Users\user\Documents\hqdefaul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05177" y="4636964"/>
            <a:ext cx="2491570" cy="186867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5475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457172" y="273025"/>
            <a:ext cx="7575334" cy="1144682"/>
          </a:xfrm>
          <a:prstGeom prst="rect">
            <a:avLst/>
          </a:prstGeom>
          <a:noFill/>
        </p:spPr>
        <p:txBody>
          <a:bodyPr lIns="0" tIns="0" rIns="0" bIns="0" anchor="ctr"/>
          <a:lstStyle/>
          <a:p>
            <a:pPr algn="ctr" defTabSz="828420"/>
            <a:r>
              <a:rPr lang="ru-RU" sz="2400" b="1" i="1" dirty="0">
                <a:solidFill>
                  <a:srgbClr val="FF0000"/>
                </a:solidFill>
                <a:latin typeface="Rom Bsh"/>
              </a:rPr>
              <a:t>Яу8аш ду4тар мен1н</a:t>
            </a:r>
            <a:endParaRPr sz="2400" i="1" dirty="0">
              <a:solidFill>
                <a:srgbClr val="FF0000"/>
              </a:solidFill>
            </a:endParaRPr>
          </a:p>
        </p:txBody>
      </p:sp>
      <p:pic>
        <p:nvPicPr>
          <p:cNvPr id="85" name="Рисунок 2"/>
          <p:cNvPicPr/>
          <p:nvPr/>
        </p:nvPicPr>
        <p:blipFill>
          <a:blip r:embed="rId2" cstate="print"/>
          <a:stretch>
            <a:fillRect/>
          </a:stretch>
        </p:blipFill>
        <p:spPr>
          <a:xfrm>
            <a:off x="755576" y="1587313"/>
            <a:ext cx="3987974" cy="2218159"/>
          </a:xfrm>
          <a:prstGeom prst="rect">
            <a:avLst/>
          </a:prstGeom>
        </p:spPr>
      </p:pic>
      <p:sp>
        <p:nvSpPr>
          <p:cNvPr id="86" name="CustomShape 2"/>
          <p:cNvSpPr/>
          <p:nvPr/>
        </p:nvSpPr>
        <p:spPr>
          <a:xfrm>
            <a:off x="4579880" y="1604514"/>
            <a:ext cx="3925472" cy="3977158"/>
          </a:xfrm>
          <a:prstGeom prst="rect">
            <a:avLst/>
          </a:prstGeom>
          <a:noFill/>
        </p:spPr>
      </p:sp>
      <p:pic>
        <p:nvPicPr>
          <p:cNvPr id="87" name="Рисунок 4"/>
          <p:cNvPicPr/>
          <p:nvPr/>
        </p:nvPicPr>
        <p:blipFill>
          <a:blip r:embed="rId3" cstate="print"/>
          <a:stretch>
            <a:fillRect/>
          </a:stretch>
        </p:blipFill>
        <p:spPr>
          <a:xfrm>
            <a:off x="755576" y="4016919"/>
            <a:ext cx="4043341" cy="2482326"/>
          </a:xfrm>
          <a:prstGeom prst="rect">
            <a:avLst/>
          </a:prstGeom>
        </p:spPr>
      </p:pic>
      <p:pic>
        <p:nvPicPr>
          <p:cNvPr id="1026" name="Picture 2" descr="F:\М.Карим\Фото из книги\венгрия озеро балатон\00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1694742"/>
            <a:ext cx="2997248" cy="42214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56002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stomShape 1"/>
          <p:cNvSpPr/>
          <p:nvPr/>
        </p:nvSpPr>
        <p:spPr>
          <a:xfrm>
            <a:off x="652953" y="261268"/>
            <a:ext cx="7967675" cy="1144682"/>
          </a:xfrm>
          <a:prstGeom prst="rect">
            <a:avLst/>
          </a:prstGeom>
          <a:noFill/>
        </p:spPr>
        <p:txBody>
          <a:bodyPr lIns="0" tIns="0" rIns="0" bIns="0" anchor="ctr"/>
          <a:lstStyle/>
          <a:p>
            <a:pPr algn="ctr" defTabSz="828334"/>
            <a:r>
              <a:rPr lang="ru-RU" sz="2400" b="1" i="1" dirty="0" err="1">
                <a:solidFill>
                  <a:srgbClr val="FF0000"/>
                </a:solidFill>
                <a:latin typeface="Times New Roman"/>
              </a:rPr>
              <a:t>У</a:t>
            </a:r>
            <a:r>
              <a:rPr lang="ru-RU" sz="2400" b="1" i="1" dirty="0" err="1">
                <a:solidFill>
                  <a:srgbClr val="FF0000"/>
                </a:solidFill>
                <a:latin typeface="Rom Bsh"/>
              </a:rPr>
              <a:t>краинаны</a:t>
            </a:r>
            <a:r>
              <a:rPr lang="ru-RU" sz="2400" b="1" i="1" dirty="0">
                <a:solidFill>
                  <a:srgbClr val="FF0000"/>
                </a:solidFill>
                <a:latin typeface="Rom Bsh"/>
              </a:rPr>
              <a:t> </a:t>
            </a:r>
            <a:r>
              <a:rPr lang="ru-RU" sz="2400" b="1" i="1" dirty="0" err="1">
                <a:solidFill>
                  <a:srgbClr val="FF0000"/>
                </a:solidFill>
                <a:latin typeface="Rom Bsh"/>
              </a:rPr>
              <a:t>азат</a:t>
            </a:r>
            <a:r>
              <a:rPr lang="ru-RU" sz="2400" b="1" i="1" dirty="0">
                <a:solidFill>
                  <a:srgbClr val="FF0000"/>
                </a:solidFill>
                <a:latin typeface="Rom Bsh"/>
              </a:rPr>
              <a:t> ите981 6атнаша</a:t>
            </a:r>
            <a:endParaRPr sz="2400" i="1" dirty="0">
              <a:solidFill>
                <a:srgbClr val="FF0000"/>
              </a:solidFill>
            </a:endParaRPr>
          </a:p>
        </p:txBody>
      </p:sp>
      <p:sp>
        <p:nvSpPr>
          <p:cNvPr id="80" name="CustomShape 2"/>
          <p:cNvSpPr/>
          <p:nvPr/>
        </p:nvSpPr>
        <p:spPr>
          <a:xfrm>
            <a:off x="4579880" y="3681924"/>
            <a:ext cx="3925472" cy="1896482"/>
          </a:xfrm>
          <a:prstGeom prst="rect">
            <a:avLst/>
          </a:prstGeom>
          <a:noFill/>
        </p:spPr>
      </p:sp>
      <p:sp>
        <p:nvSpPr>
          <p:cNvPr id="81" name="CustomShape 3"/>
          <p:cNvSpPr/>
          <p:nvPr/>
        </p:nvSpPr>
        <p:spPr>
          <a:xfrm>
            <a:off x="457172" y="3681924"/>
            <a:ext cx="3925472" cy="1896482"/>
          </a:xfrm>
          <a:prstGeom prst="rect">
            <a:avLst/>
          </a:prstGeom>
          <a:noFill/>
        </p:spPr>
      </p:sp>
      <p:pic>
        <p:nvPicPr>
          <p:cNvPr id="5122" name="Picture 2" descr="C:\Users\user\Desktop\97947249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4020" y="4539526"/>
            <a:ext cx="3085346" cy="1748547"/>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C:\Users\user\Desktop\288546-62bb0-31529903-m750x74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0090" y="2060651"/>
            <a:ext cx="3444142" cy="2243848"/>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C:\Users\user\Desktop\754639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69611" y="2050197"/>
            <a:ext cx="3458223" cy="225430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user\Desktop\0b00909c6286d3dcce5cbeb68525289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22312" y="4518913"/>
            <a:ext cx="2840608" cy="17897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870378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85</TotalTime>
  <Words>200</Words>
  <Application>Microsoft Office PowerPoint</Application>
  <PresentationFormat>Экран (4:3)</PresentationFormat>
  <Paragraphs>49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Остин</vt:lpstr>
      <vt:lpstr>Слайд 1</vt:lpstr>
      <vt:lpstr>Мостай мен1н Рауза  3у7ыш алдынан 7аил1 ҡоралар</vt:lpstr>
      <vt:lpstr>М.Кәрим Муром х1рби училище3ында элемт1сег1 у6ый. Элемт1се, артиллерия штабында элемт1 начальнигы  булып т2рл2 3у7ыштар8а 6атнаша</vt:lpstr>
      <vt:lpstr>Слайд 4</vt:lpstr>
      <vt:lpstr> «Ул 6ы8 мине ташлап китм1не» </vt:lpstr>
      <vt:lpstr>        «Мин б2т1 3у7ыш буйы ту7ан дивизияма эл1ге9 тура3ында хыялландым, л1кин я8мыш мине тор7ан 3айын унан алы4ыра6 й2р2т2р. Фронтта я8ыл7ан ши7ыр8арымда ат образыны5 йыш осрауы ана шул хыял мен1н б1йл1нг1ндер 81 инде»                                 М.К1рим</vt:lpstr>
      <vt:lpstr>Слайд 7</vt:lpstr>
      <vt:lpstr>Слайд 8</vt:lpstr>
      <vt:lpstr>Слайд 9</vt:lpstr>
      <vt:lpstr>Слайд 10</vt:lpstr>
      <vt:lpstr>Слайд 11</vt:lpstr>
      <vt:lpstr>Б2й2к Ватан 3у7ышы осоронда  я8ыл7ан 141р81ре:</vt:lpstr>
      <vt:lpstr>М. М Ша7ир8ы5 наградалары</vt:lpstr>
      <vt:lpstr>Слайд 14</vt:lpstr>
      <vt:lpstr>Б2й2к Ватан 3у7ышы ха6ында  тыныс йылдар8а я8ыл7ан 141р81ре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LENOVO</cp:lastModifiedBy>
  <cp:revision>8</cp:revision>
  <dcterms:created xsi:type="dcterms:W3CDTF">2015-12-04T14:25:41Z</dcterms:created>
  <dcterms:modified xsi:type="dcterms:W3CDTF">2016-05-26T04:07:53Z</dcterms:modified>
</cp:coreProperties>
</file>